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75" autoAdjust="0"/>
  </p:normalViewPr>
  <p:slideViewPr>
    <p:cSldViewPr snapToGrid="0" snapToObjects="1">
      <p:cViewPr varScale="1">
        <p:scale>
          <a:sx n="94" d="100"/>
          <a:sy n="94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0A611-3A4D-174E-AC2E-9123FC8FAD2A}" type="doc">
      <dgm:prSet loTypeId="urn:microsoft.com/office/officeart/2005/8/layout/cycle2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60F69-ED44-2F46-A49A-3B7DA65765AA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E0559A29-8E44-A249-90CB-445CA2EE9C0D}" type="parTrans" cxnId="{4DE53D8A-A87A-FA4E-A45D-38655B726D9C}">
      <dgm:prSet/>
      <dgm:spPr/>
      <dgm:t>
        <a:bodyPr/>
        <a:lstStyle/>
        <a:p>
          <a:endParaRPr lang="en-US"/>
        </a:p>
      </dgm:t>
    </dgm:pt>
    <dgm:pt modelId="{43208646-A5C5-924B-9170-F8352CE6C9EB}" type="sibTrans" cxnId="{4DE53D8A-A87A-FA4E-A45D-38655B726D9C}">
      <dgm:prSet/>
      <dgm:spPr/>
      <dgm:t>
        <a:bodyPr/>
        <a:lstStyle/>
        <a:p>
          <a:endParaRPr lang="en-US"/>
        </a:p>
      </dgm:t>
    </dgm:pt>
    <dgm:pt modelId="{5AEB708B-1559-F741-82C3-EFE61BFF33A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22C7250D-ED67-CE48-883D-3614E26D99F8}" type="parTrans" cxnId="{7A484974-1038-C945-B1BC-AB640C59F8CA}">
      <dgm:prSet/>
      <dgm:spPr/>
      <dgm:t>
        <a:bodyPr/>
        <a:lstStyle/>
        <a:p>
          <a:endParaRPr lang="en-US"/>
        </a:p>
      </dgm:t>
    </dgm:pt>
    <dgm:pt modelId="{A7ABDDC9-ED00-344E-B8C3-995ACBBB34E4}" type="sibTrans" cxnId="{7A484974-1038-C945-B1BC-AB640C59F8CA}">
      <dgm:prSet/>
      <dgm:spPr/>
      <dgm:t>
        <a:bodyPr/>
        <a:lstStyle/>
        <a:p>
          <a:endParaRPr lang="en-US"/>
        </a:p>
      </dgm:t>
    </dgm:pt>
    <dgm:pt modelId="{04DB0401-FB23-8348-927C-F449D2B50600}">
      <dgm:prSet phldrT="[Text]"/>
      <dgm:spPr/>
      <dgm:t>
        <a:bodyPr/>
        <a:lstStyle/>
        <a:p>
          <a:r>
            <a:rPr lang="en-US" dirty="0" smtClean="0"/>
            <a:t>Destiny</a:t>
          </a:r>
          <a:endParaRPr lang="en-US" dirty="0"/>
        </a:p>
      </dgm:t>
    </dgm:pt>
    <dgm:pt modelId="{A4875FA1-9742-EB45-B2CD-D2119C263001}" type="parTrans" cxnId="{5CF45F6E-F8FE-B640-B01B-B7292475B9CD}">
      <dgm:prSet/>
      <dgm:spPr/>
      <dgm:t>
        <a:bodyPr/>
        <a:lstStyle/>
        <a:p>
          <a:endParaRPr lang="en-US"/>
        </a:p>
      </dgm:t>
    </dgm:pt>
    <dgm:pt modelId="{A230743F-231E-9544-92E0-27197C4A02D0}" type="sibTrans" cxnId="{5CF45F6E-F8FE-B640-B01B-B7292475B9CD}">
      <dgm:prSet/>
      <dgm:spPr/>
      <dgm:t>
        <a:bodyPr/>
        <a:lstStyle/>
        <a:p>
          <a:endParaRPr lang="en-US"/>
        </a:p>
      </dgm:t>
    </dgm:pt>
    <dgm:pt modelId="{0A928360-4917-4644-B637-ED9782AC3FA5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5E30555E-45C1-D241-BD88-C2B843D71E25}" type="parTrans" cxnId="{CA61CA75-8674-0841-8ECA-787092714AFD}">
      <dgm:prSet/>
      <dgm:spPr/>
      <dgm:t>
        <a:bodyPr/>
        <a:lstStyle/>
        <a:p>
          <a:endParaRPr lang="en-US"/>
        </a:p>
      </dgm:t>
    </dgm:pt>
    <dgm:pt modelId="{802B8BF0-B2A0-F946-B8D2-DC84FD24E367}" type="sibTrans" cxnId="{CA61CA75-8674-0841-8ECA-787092714AFD}">
      <dgm:prSet/>
      <dgm:spPr/>
      <dgm:t>
        <a:bodyPr/>
        <a:lstStyle/>
        <a:p>
          <a:endParaRPr lang="en-US"/>
        </a:p>
      </dgm:t>
    </dgm:pt>
    <dgm:pt modelId="{196A5839-FCEE-BF4E-BD7D-3B0D83D2A384}" type="pres">
      <dgm:prSet presAssocID="{FA10A611-3A4D-174E-AC2E-9123FC8FAD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20D7B-12BD-D848-9EDB-44F521C938E3}" type="pres">
      <dgm:prSet presAssocID="{4C360F69-ED44-2F46-A49A-3B7DA65765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B871-8976-8A4F-A3C6-38D6E1ACEC3E}" type="pres">
      <dgm:prSet presAssocID="{43208646-A5C5-924B-9170-F8352CE6C9E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FDB1F0A-78E6-FC45-A2B5-230329802DBD}" type="pres">
      <dgm:prSet presAssocID="{43208646-A5C5-924B-9170-F8352CE6C9E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20D4B1D-5E51-8244-88B2-BDD5F47F2E76}" type="pres">
      <dgm:prSet presAssocID="{5AEB708B-1559-F741-82C3-EFE61BFF33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EAF7-1EDD-454E-A4CF-3BE1BEA9E473}" type="pres">
      <dgm:prSet presAssocID="{A7ABDDC9-ED00-344E-B8C3-995ACBBB34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7BC17BE-60DF-CF49-8402-071D5824E52A}" type="pres">
      <dgm:prSet presAssocID="{A7ABDDC9-ED00-344E-B8C3-995ACBBB34E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ACBD045-C247-8849-905D-671A1A8D8F03}" type="pres">
      <dgm:prSet presAssocID="{04DB0401-FB23-8348-927C-F449D2B506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01CC6-E58D-9B43-93B7-D417D3BA4837}" type="pres">
      <dgm:prSet presAssocID="{A230743F-231E-9544-92E0-27197C4A02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938CBF-4D5E-7C43-8445-A59D91632062}" type="pres">
      <dgm:prSet presAssocID="{A230743F-231E-9544-92E0-27197C4A02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0518343-3B91-7640-8CE9-267A8E084A6C}" type="pres">
      <dgm:prSet presAssocID="{0A928360-4917-4644-B637-ED9782AC3F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04EA6-506B-2240-83D6-49B79F3A47E9}" type="pres">
      <dgm:prSet presAssocID="{802B8BF0-B2A0-F946-B8D2-DC84FD24E3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4B08E5F-6E18-AD40-AB57-FECD33C72CA4}" type="pres">
      <dgm:prSet presAssocID="{802B8BF0-B2A0-F946-B8D2-DC84FD24E3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1907451-F759-EC44-B7C7-F081EA97E538}" type="presOf" srcId="{A230743F-231E-9544-92E0-27197C4A02D0}" destId="{25701CC6-E58D-9B43-93B7-D417D3BA4837}" srcOrd="0" destOrd="0" presId="urn:microsoft.com/office/officeart/2005/8/layout/cycle2"/>
    <dgm:cxn modelId="{A16A595C-D116-A943-9C7A-C434D8AA55D8}" type="presOf" srcId="{A7ABDDC9-ED00-344E-B8C3-995ACBBB34E4}" destId="{D7BC17BE-60DF-CF49-8402-071D5824E52A}" srcOrd="1" destOrd="0" presId="urn:microsoft.com/office/officeart/2005/8/layout/cycle2"/>
    <dgm:cxn modelId="{4DE53D8A-A87A-FA4E-A45D-38655B726D9C}" srcId="{FA10A611-3A4D-174E-AC2E-9123FC8FAD2A}" destId="{4C360F69-ED44-2F46-A49A-3B7DA65765AA}" srcOrd="0" destOrd="0" parTransId="{E0559A29-8E44-A249-90CB-445CA2EE9C0D}" sibTransId="{43208646-A5C5-924B-9170-F8352CE6C9EB}"/>
    <dgm:cxn modelId="{9FD1D0A3-1EF0-A24C-B9FE-1E8F8C6D672C}" type="presOf" srcId="{802B8BF0-B2A0-F946-B8D2-DC84FD24E367}" destId="{6A904EA6-506B-2240-83D6-49B79F3A47E9}" srcOrd="0" destOrd="0" presId="urn:microsoft.com/office/officeart/2005/8/layout/cycle2"/>
    <dgm:cxn modelId="{4E99AF9E-76F9-1547-A34E-CCB0E6419BC3}" type="presOf" srcId="{802B8BF0-B2A0-F946-B8D2-DC84FD24E367}" destId="{C4B08E5F-6E18-AD40-AB57-FECD33C72CA4}" srcOrd="1" destOrd="0" presId="urn:microsoft.com/office/officeart/2005/8/layout/cycle2"/>
    <dgm:cxn modelId="{03D4924A-F58A-F242-8CE0-9F9DDCC5C5A7}" type="presOf" srcId="{04DB0401-FB23-8348-927C-F449D2B50600}" destId="{1ACBD045-C247-8849-905D-671A1A8D8F03}" srcOrd="0" destOrd="0" presId="urn:microsoft.com/office/officeart/2005/8/layout/cycle2"/>
    <dgm:cxn modelId="{DBB77245-36F7-AA4E-812E-89190C137216}" type="presOf" srcId="{5AEB708B-1559-F741-82C3-EFE61BFF33A7}" destId="{620D4B1D-5E51-8244-88B2-BDD5F47F2E76}" srcOrd="0" destOrd="0" presId="urn:microsoft.com/office/officeart/2005/8/layout/cycle2"/>
    <dgm:cxn modelId="{5CF45F6E-F8FE-B640-B01B-B7292475B9CD}" srcId="{FA10A611-3A4D-174E-AC2E-9123FC8FAD2A}" destId="{04DB0401-FB23-8348-927C-F449D2B50600}" srcOrd="2" destOrd="0" parTransId="{A4875FA1-9742-EB45-B2CD-D2119C263001}" sibTransId="{A230743F-231E-9544-92E0-27197C4A02D0}"/>
    <dgm:cxn modelId="{A12039FA-00A6-F645-8E3E-B06E59786E34}" type="presOf" srcId="{43208646-A5C5-924B-9170-F8352CE6C9EB}" destId="{7D28B871-8976-8A4F-A3C6-38D6E1ACEC3E}" srcOrd="0" destOrd="0" presId="urn:microsoft.com/office/officeart/2005/8/layout/cycle2"/>
    <dgm:cxn modelId="{D85971F8-84D1-0847-BE68-5C9EB419D08D}" type="presOf" srcId="{4C360F69-ED44-2F46-A49A-3B7DA65765AA}" destId="{7E620D7B-12BD-D848-9EDB-44F521C938E3}" srcOrd="0" destOrd="0" presId="urn:microsoft.com/office/officeart/2005/8/layout/cycle2"/>
    <dgm:cxn modelId="{866808A6-D8AD-C44F-802B-4446CA4F84A9}" type="presOf" srcId="{43208646-A5C5-924B-9170-F8352CE6C9EB}" destId="{4FDB1F0A-78E6-FC45-A2B5-230329802DBD}" srcOrd="1" destOrd="0" presId="urn:microsoft.com/office/officeart/2005/8/layout/cycle2"/>
    <dgm:cxn modelId="{51B6E0F6-3EE8-474A-9242-E5C0855F55BF}" type="presOf" srcId="{0A928360-4917-4644-B637-ED9782AC3FA5}" destId="{60518343-3B91-7640-8CE9-267A8E084A6C}" srcOrd="0" destOrd="0" presId="urn:microsoft.com/office/officeart/2005/8/layout/cycle2"/>
    <dgm:cxn modelId="{CA61CA75-8674-0841-8ECA-787092714AFD}" srcId="{FA10A611-3A4D-174E-AC2E-9123FC8FAD2A}" destId="{0A928360-4917-4644-B637-ED9782AC3FA5}" srcOrd="3" destOrd="0" parTransId="{5E30555E-45C1-D241-BD88-C2B843D71E25}" sibTransId="{802B8BF0-B2A0-F946-B8D2-DC84FD24E367}"/>
    <dgm:cxn modelId="{F91BEF9F-18D3-2B4A-972B-7F974CEFB4C8}" type="presOf" srcId="{A7ABDDC9-ED00-344E-B8C3-995ACBBB34E4}" destId="{0527EAF7-1EDD-454E-A4CF-3BE1BEA9E473}" srcOrd="0" destOrd="0" presId="urn:microsoft.com/office/officeart/2005/8/layout/cycle2"/>
    <dgm:cxn modelId="{7A484974-1038-C945-B1BC-AB640C59F8CA}" srcId="{FA10A611-3A4D-174E-AC2E-9123FC8FAD2A}" destId="{5AEB708B-1559-F741-82C3-EFE61BFF33A7}" srcOrd="1" destOrd="0" parTransId="{22C7250D-ED67-CE48-883D-3614E26D99F8}" sibTransId="{A7ABDDC9-ED00-344E-B8C3-995ACBBB34E4}"/>
    <dgm:cxn modelId="{87E89268-4BC9-0A4C-A556-0F66A9507173}" type="presOf" srcId="{A230743F-231E-9544-92E0-27197C4A02D0}" destId="{3B938CBF-4D5E-7C43-8445-A59D91632062}" srcOrd="1" destOrd="0" presId="urn:microsoft.com/office/officeart/2005/8/layout/cycle2"/>
    <dgm:cxn modelId="{0B5FF734-E2D7-3D47-9065-5FBBFD327BB1}" type="presOf" srcId="{FA10A611-3A4D-174E-AC2E-9123FC8FAD2A}" destId="{196A5839-FCEE-BF4E-BD7D-3B0D83D2A384}" srcOrd="0" destOrd="0" presId="urn:microsoft.com/office/officeart/2005/8/layout/cycle2"/>
    <dgm:cxn modelId="{BAAB5ABD-2DA6-954C-9DAD-2CB5E6521ECE}" type="presParOf" srcId="{196A5839-FCEE-BF4E-BD7D-3B0D83D2A384}" destId="{7E620D7B-12BD-D848-9EDB-44F521C938E3}" srcOrd="0" destOrd="0" presId="urn:microsoft.com/office/officeart/2005/8/layout/cycle2"/>
    <dgm:cxn modelId="{A230A37A-3DED-F94C-89E1-C42656629661}" type="presParOf" srcId="{196A5839-FCEE-BF4E-BD7D-3B0D83D2A384}" destId="{7D28B871-8976-8A4F-A3C6-38D6E1ACEC3E}" srcOrd="1" destOrd="0" presId="urn:microsoft.com/office/officeart/2005/8/layout/cycle2"/>
    <dgm:cxn modelId="{AAA4280A-34B7-0F40-82F2-F77EAC36C486}" type="presParOf" srcId="{7D28B871-8976-8A4F-A3C6-38D6E1ACEC3E}" destId="{4FDB1F0A-78E6-FC45-A2B5-230329802DBD}" srcOrd="0" destOrd="0" presId="urn:microsoft.com/office/officeart/2005/8/layout/cycle2"/>
    <dgm:cxn modelId="{86DE9FEB-3CBC-0248-BB73-B21E4AB84E05}" type="presParOf" srcId="{196A5839-FCEE-BF4E-BD7D-3B0D83D2A384}" destId="{620D4B1D-5E51-8244-88B2-BDD5F47F2E76}" srcOrd="2" destOrd="0" presId="urn:microsoft.com/office/officeart/2005/8/layout/cycle2"/>
    <dgm:cxn modelId="{3A88B892-3A85-504B-98DE-C5C7CFD1BDC2}" type="presParOf" srcId="{196A5839-FCEE-BF4E-BD7D-3B0D83D2A384}" destId="{0527EAF7-1EDD-454E-A4CF-3BE1BEA9E473}" srcOrd="3" destOrd="0" presId="urn:microsoft.com/office/officeart/2005/8/layout/cycle2"/>
    <dgm:cxn modelId="{6B12C7C1-A800-BA47-AF4E-B7326BCBBFFF}" type="presParOf" srcId="{0527EAF7-1EDD-454E-A4CF-3BE1BEA9E473}" destId="{D7BC17BE-60DF-CF49-8402-071D5824E52A}" srcOrd="0" destOrd="0" presId="urn:microsoft.com/office/officeart/2005/8/layout/cycle2"/>
    <dgm:cxn modelId="{CE2830FD-97EE-B94B-983E-1C4A24306115}" type="presParOf" srcId="{196A5839-FCEE-BF4E-BD7D-3B0D83D2A384}" destId="{1ACBD045-C247-8849-905D-671A1A8D8F03}" srcOrd="4" destOrd="0" presId="urn:microsoft.com/office/officeart/2005/8/layout/cycle2"/>
    <dgm:cxn modelId="{04F14A6A-7DC7-6C46-8226-242153F2D69A}" type="presParOf" srcId="{196A5839-FCEE-BF4E-BD7D-3B0D83D2A384}" destId="{25701CC6-E58D-9B43-93B7-D417D3BA4837}" srcOrd="5" destOrd="0" presId="urn:microsoft.com/office/officeart/2005/8/layout/cycle2"/>
    <dgm:cxn modelId="{9447AF7E-0E94-A647-9CB5-FCAD80514818}" type="presParOf" srcId="{25701CC6-E58D-9B43-93B7-D417D3BA4837}" destId="{3B938CBF-4D5E-7C43-8445-A59D91632062}" srcOrd="0" destOrd="0" presId="urn:microsoft.com/office/officeart/2005/8/layout/cycle2"/>
    <dgm:cxn modelId="{1039B8FB-A916-4F4A-86B2-06A3A1B99E19}" type="presParOf" srcId="{196A5839-FCEE-BF4E-BD7D-3B0D83D2A384}" destId="{60518343-3B91-7640-8CE9-267A8E084A6C}" srcOrd="6" destOrd="0" presId="urn:microsoft.com/office/officeart/2005/8/layout/cycle2"/>
    <dgm:cxn modelId="{5A18D738-7941-034D-BF28-B51460518E55}" type="presParOf" srcId="{196A5839-FCEE-BF4E-BD7D-3B0D83D2A384}" destId="{6A904EA6-506B-2240-83D6-49B79F3A47E9}" srcOrd="7" destOrd="0" presId="urn:microsoft.com/office/officeart/2005/8/layout/cycle2"/>
    <dgm:cxn modelId="{122817A1-249D-2145-8E2D-52A484917066}" type="presParOf" srcId="{6A904EA6-506B-2240-83D6-49B79F3A47E9}" destId="{C4B08E5F-6E18-AD40-AB57-FECD33C72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0A611-3A4D-174E-AC2E-9123FC8FAD2A}" type="doc">
      <dgm:prSet loTypeId="urn:microsoft.com/office/officeart/2005/8/layout/cycle2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60F69-ED44-2F46-A49A-3B7DA65765AA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E0559A29-8E44-A249-90CB-445CA2EE9C0D}" type="parTrans" cxnId="{4DE53D8A-A87A-FA4E-A45D-38655B726D9C}">
      <dgm:prSet/>
      <dgm:spPr/>
      <dgm:t>
        <a:bodyPr/>
        <a:lstStyle/>
        <a:p>
          <a:endParaRPr lang="en-US"/>
        </a:p>
      </dgm:t>
    </dgm:pt>
    <dgm:pt modelId="{43208646-A5C5-924B-9170-F8352CE6C9EB}" type="sibTrans" cxnId="{4DE53D8A-A87A-FA4E-A45D-38655B726D9C}">
      <dgm:prSet/>
      <dgm:spPr/>
      <dgm:t>
        <a:bodyPr/>
        <a:lstStyle/>
        <a:p>
          <a:endParaRPr lang="en-US"/>
        </a:p>
      </dgm:t>
    </dgm:pt>
    <dgm:pt modelId="{5AEB708B-1559-F741-82C3-EFE61BFF33A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22C7250D-ED67-CE48-883D-3614E26D99F8}" type="parTrans" cxnId="{7A484974-1038-C945-B1BC-AB640C59F8CA}">
      <dgm:prSet/>
      <dgm:spPr/>
      <dgm:t>
        <a:bodyPr/>
        <a:lstStyle/>
        <a:p>
          <a:endParaRPr lang="en-US"/>
        </a:p>
      </dgm:t>
    </dgm:pt>
    <dgm:pt modelId="{A7ABDDC9-ED00-344E-B8C3-995ACBBB34E4}" type="sibTrans" cxnId="{7A484974-1038-C945-B1BC-AB640C59F8CA}">
      <dgm:prSet/>
      <dgm:spPr/>
      <dgm:t>
        <a:bodyPr/>
        <a:lstStyle/>
        <a:p>
          <a:endParaRPr lang="en-US"/>
        </a:p>
      </dgm:t>
    </dgm:pt>
    <dgm:pt modelId="{04DB0401-FB23-8348-927C-F449D2B50600}">
      <dgm:prSet phldrT="[Text]"/>
      <dgm:spPr/>
      <dgm:t>
        <a:bodyPr/>
        <a:lstStyle/>
        <a:p>
          <a:r>
            <a:rPr lang="en-US" dirty="0" smtClean="0"/>
            <a:t>Destiny</a:t>
          </a:r>
          <a:endParaRPr lang="en-US" dirty="0"/>
        </a:p>
      </dgm:t>
    </dgm:pt>
    <dgm:pt modelId="{A4875FA1-9742-EB45-B2CD-D2119C263001}" type="parTrans" cxnId="{5CF45F6E-F8FE-B640-B01B-B7292475B9CD}">
      <dgm:prSet/>
      <dgm:spPr/>
      <dgm:t>
        <a:bodyPr/>
        <a:lstStyle/>
        <a:p>
          <a:endParaRPr lang="en-US"/>
        </a:p>
      </dgm:t>
    </dgm:pt>
    <dgm:pt modelId="{A230743F-231E-9544-92E0-27197C4A02D0}" type="sibTrans" cxnId="{5CF45F6E-F8FE-B640-B01B-B7292475B9CD}">
      <dgm:prSet/>
      <dgm:spPr/>
      <dgm:t>
        <a:bodyPr/>
        <a:lstStyle/>
        <a:p>
          <a:endParaRPr lang="en-US"/>
        </a:p>
      </dgm:t>
    </dgm:pt>
    <dgm:pt modelId="{9DEEF70D-D1B3-BD49-A92C-B83BB49D7E89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4EBD57DC-5FBA-4541-8392-4670A0C3FDEE}" type="parTrans" cxnId="{3F64E69C-23C5-EA4F-9C10-FC2711EFAA35}">
      <dgm:prSet/>
      <dgm:spPr/>
    </dgm:pt>
    <dgm:pt modelId="{9309AFC3-3237-CF47-AE29-DD5BF550BD95}" type="sibTrans" cxnId="{3F64E69C-23C5-EA4F-9C10-FC2711EFAA35}">
      <dgm:prSet/>
      <dgm:spPr/>
      <dgm:t>
        <a:bodyPr/>
        <a:lstStyle/>
        <a:p>
          <a:endParaRPr lang="en-US"/>
        </a:p>
      </dgm:t>
    </dgm:pt>
    <dgm:pt modelId="{196A5839-FCEE-BF4E-BD7D-3B0D83D2A384}" type="pres">
      <dgm:prSet presAssocID="{FA10A611-3A4D-174E-AC2E-9123FC8FAD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20D7B-12BD-D848-9EDB-44F521C938E3}" type="pres">
      <dgm:prSet presAssocID="{4C360F69-ED44-2F46-A49A-3B7DA65765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B871-8976-8A4F-A3C6-38D6E1ACEC3E}" type="pres">
      <dgm:prSet presAssocID="{43208646-A5C5-924B-9170-F8352CE6C9E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FDB1F0A-78E6-FC45-A2B5-230329802DBD}" type="pres">
      <dgm:prSet presAssocID="{43208646-A5C5-924B-9170-F8352CE6C9E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20D4B1D-5E51-8244-88B2-BDD5F47F2E76}" type="pres">
      <dgm:prSet presAssocID="{5AEB708B-1559-F741-82C3-EFE61BFF33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EAF7-1EDD-454E-A4CF-3BE1BEA9E473}" type="pres">
      <dgm:prSet presAssocID="{A7ABDDC9-ED00-344E-B8C3-995ACBBB34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7BC17BE-60DF-CF49-8402-071D5824E52A}" type="pres">
      <dgm:prSet presAssocID="{A7ABDDC9-ED00-344E-B8C3-995ACBBB34E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ACBD045-C247-8849-905D-671A1A8D8F03}" type="pres">
      <dgm:prSet presAssocID="{04DB0401-FB23-8348-927C-F449D2B506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01CC6-E58D-9B43-93B7-D417D3BA4837}" type="pres">
      <dgm:prSet presAssocID="{A230743F-231E-9544-92E0-27197C4A02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938CBF-4D5E-7C43-8445-A59D91632062}" type="pres">
      <dgm:prSet presAssocID="{A230743F-231E-9544-92E0-27197C4A02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152254B-CAB7-B944-BFCF-F942B3C82497}" type="pres">
      <dgm:prSet presAssocID="{9DEEF70D-D1B3-BD49-A92C-B83BB49D7E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007C5-18BE-9942-81D0-461CF5D25DB7}" type="pres">
      <dgm:prSet presAssocID="{9309AFC3-3237-CF47-AE29-DD5BF550BD9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3BDCBEC-3E84-9748-B82A-B7C1B35A49F4}" type="pres">
      <dgm:prSet presAssocID="{9309AFC3-3237-CF47-AE29-DD5BF550BD9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F1890AE-7CE5-9549-A4E9-29BF189EAC80}" type="presOf" srcId="{9DEEF70D-D1B3-BD49-A92C-B83BB49D7E89}" destId="{5152254B-CAB7-B944-BFCF-F942B3C82497}" srcOrd="0" destOrd="0" presId="urn:microsoft.com/office/officeart/2005/8/layout/cycle2"/>
    <dgm:cxn modelId="{256BA57B-5103-DC47-A6EC-91DAF2EEA112}" type="presOf" srcId="{A230743F-231E-9544-92E0-27197C4A02D0}" destId="{25701CC6-E58D-9B43-93B7-D417D3BA4837}" srcOrd="0" destOrd="0" presId="urn:microsoft.com/office/officeart/2005/8/layout/cycle2"/>
    <dgm:cxn modelId="{C227EED0-1042-AD4A-A857-3CCC440E8E9A}" type="presOf" srcId="{43208646-A5C5-924B-9170-F8352CE6C9EB}" destId="{7D28B871-8976-8A4F-A3C6-38D6E1ACEC3E}" srcOrd="0" destOrd="0" presId="urn:microsoft.com/office/officeart/2005/8/layout/cycle2"/>
    <dgm:cxn modelId="{7A484974-1038-C945-B1BC-AB640C59F8CA}" srcId="{FA10A611-3A4D-174E-AC2E-9123FC8FAD2A}" destId="{5AEB708B-1559-F741-82C3-EFE61BFF33A7}" srcOrd="1" destOrd="0" parTransId="{22C7250D-ED67-CE48-883D-3614E26D99F8}" sibTransId="{A7ABDDC9-ED00-344E-B8C3-995ACBBB34E4}"/>
    <dgm:cxn modelId="{4DE53D8A-A87A-FA4E-A45D-38655B726D9C}" srcId="{FA10A611-3A4D-174E-AC2E-9123FC8FAD2A}" destId="{4C360F69-ED44-2F46-A49A-3B7DA65765AA}" srcOrd="0" destOrd="0" parTransId="{E0559A29-8E44-A249-90CB-445CA2EE9C0D}" sibTransId="{43208646-A5C5-924B-9170-F8352CE6C9EB}"/>
    <dgm:cxn modelId="{7FE1E927-6933-344D-B0C1-DEA416D9ADB8}" type="presOf" srcId="{5AEB708B-1559-F741-82C3-EFE61BFF33A7}" destId="{620D4B1D-5E51-8244-88B2-BDD5F47F2E76}" srcOrd="0" destOrd="0" presId="urn:microsoft.com/office/officeart/2005/8/layout/cycle2"/>
    <dgm:cxn modelId="{3F64E69C-23C5-EA4F-9C10-FC2711EFAA35}" srcId="{FA10A611-3A4D-174E-AC2E-9123FC8FAD2A}" destId="{9DEEF70D-D1B3-BD49-A92C-B83BB49D7E89}" srcOrd="3" destOrd="0" parTransId="{4EBD57DC-5FBA-4541-8392-4670A0C3FDEE}" sibTransId="{9309AFC3-3237-CF47-AE29-DD5BF550BD95}"/>
    <dgm:cxn modelId="{E3E128F6-5C24-9248-8B23-3E3642A46B62}" type="presOf" srcId="{A7ABDDC9-ED00-344E-B8C3-995ACBBB34E4}" destId="{0527EAF7-1EDD-454E-A4CF-3BE1BEA9E473}" srcOrd="0" destOrd="0" presId="urn:microsoft.com/office/officeart/2005/8/layout/cycle2"/>
    <dgm:cxn modelId="{9D9BFA2C-0DD8-E544-BA20-F0A0C73995C0}" type="presOf" srcId="{A7ABDDC9-ED00-344E-B8C3-995ACBBB34E4}" destId="{D7BC17BE-60DF-CF49-8402-071D5824E52A}" srcOrd="1" destOrd="0" presId="urn:microsoft.com/office/officeart/2005/8/layout/cycle2"/>
    <dgm:cxn modelId="{5CF45F6E-F8FE-B640-B01B-B7292475B9CD}" srcId="{FA10A611-3A4D-174E-AC2E-9123FC8FAD2A}" destId="{04DB0401-FB23-8348-927C-F449D2B50600}" srcOrd="2" destOrd="0" parTransId="{A4875FA1-9742-EB45-B2CD-D2119C263001}" sibTransId="{A230743F-231E-9544-92E0-27197C4A02D0}"/>
    <dgm:cxn modelId="{BFEACF05-1FFF-F348-82B0-9920E58FFB36}" type="presOf" srcId="{43208646-A5C5-924B-9170-F8352CE6C9EB}" destId="{4FDB1F0A-78E6-FC45-A2B5-230329802DBD}" srcOrd="1" destOrd="0" presId="urn:microsoft.com/office/officeart/2005/8/layout/cycle2"/>
    <dgm:cxn modelId="{150D34AA-E274-984B-B4D7-58BD427FFFDE}" type="presOf" srcId="{4C360F69-ED44-2F46-A49A-3B7DA65765AA}" destId="{7E620D7B-12BD-D848-9EDB-44F521C938E3}" srcOrd="0" destOrd="0" presId="urn:microsoft.com/office/officeart/2005/8/layout/cycle2"/>
    <dgm:cxn modelId="{71ECA49B-1C34-B445-93FE-2C157D114738}" type="presOf" srcId="{FA10A611-3A4D-174E-AC2E-9123FC8FAD2A}" destId="{196A5839-FCEE-BF4E-BD7D-3B0D83D2A384}" srcOrd="0" destOrd="0" presId="urn:microsoft.com/office/officeart/2005/8/layout/cycle2"/>
    <dgm:cxn modelId="{D2117CDE-535A-874A-9196-56998E38825E}" type="presOf" srcId="{9309AFC3-3237-CF47-AE29-DD5BF550BD95}" destId="{93BDCBEC-3E84-9748-B82A-B7C1B35A49F4}" srcOrd="1" destOrd="0" presId="urn:microsoft.com/office/officeart/2005/8/layout/cycle2"/>
    <dgm:cxn modelId="{FCD38568-F3DF-D24D-B3F1-DF867729AD2B}" type="presOf" srcId="{9309AFC3-3237-CF47-AE29-DD5BF550BD95}" destId="{E03007C5-18BE-9942-81D0-461CF5D25DB7}" srcOrd="0" destOrd="0" presId="urn:microsoft.com/office/officeart/2005/8/layout/cycle2"/>
    <dgm:cxn modelId="{60A71E9F-5FE7-C846-B9EC-AC04E1F68579}" type="presOf" srcId="{04DB0401-FB23-8348-927C-F449D2B50600}" destId="{1ACBD045-C247-8849-905D-671A1A8D8F03}" srcOrd="0" destOrd="0" presId="urn:microsoft.com/office/officeart/2005/8/layout/cycle2"/>
    <dgm:cxn modelId="{F9D9B415-520A-E041-82A3-80D445B93833}" type="presOf" srcId="{A230743F-231E-9544-92E0-27197C4A02D0}" destId="{3B938CBF-4D5E-7C43-8445-A59D91632062}" srcOrd="1" destOrd="0" presId="urn:microsoft.com/office/officeart/2005/8/layout/cycle2"/>
    <dgm:cxn modelId="{F0B2F725-4D61-F144-8F68-D87C39F64E44}" type="presParOf" srcId="{196A5839-FCEE-BF4E-BD7D-3B0D83D2A384}" destId="{7E620D7B-12BD-D848-9EDB-44F521C938E3}" srcOrd="0" destOrd="0" presId="urn:microsoft.com/office/officeart/2005/8/layout/cycle2"/>
    <dgm:cxn modelId="{8F438F67-A4C4-9D4C-91F9-C1A0B01F8C1B}" type="presParOf" srcId="{196A5839-FCEE-BF4E-BD7D-3B0D83D2A384}" destId="{7D28B871-8976-8A4F-A3C6-38D6E1ACEC3E}" srcOrd="1" destOrd="0" presId="urn:microsoft.com/office/officeart/2005/8/layout/cycle2"/>
    <dgm:cxn modelId="{33C1BE3B-1C40-1E43-B1BA-818F046F059A}" type="presParOf" srcId="{7D28B871-8976-8A4F-A3C6-38D6E1ACEC3E}" destId="{4FDB1F0A-78E6-FC45-A2B5-230329802DBD}" srcOrd="0" destOrd="0" presId="urn:microsoft.com/office/officeart/2005/8/layout/cycle2"/>
    <dgm:cxn modelId="{0C5640FD-0A98-FA48-B7D7-3D03A372D185}" type="presParOf" srcId="{196A5839-FCEE-BF4E-BD7D-3B0D83D2A384}" destId="{620D4B1D-5E51-8244-88B2-BDD5F47F2E76}" srcOrd="2" destOrd="0" presId="urn:microsoft.com/office/officeart/2005/8/layout/cycle2"/>
    <dgm:cxn modelId="{C3D24559-1483-054B-94C3-59B3477A1082}" type="presParOf" srcId="{196A5839-FCEE-BF4E-BD7D-3B0D83D2A384}" destId="{0527EAF7-1EDD-454E-A4CF-3BE1BEA9E473}" srcOrd="3" destOrd="0" presId="urn:microsoft.com/office/officeart/2005/8/layout/cycle2"/>
    <dgm:cxn modelId="{262DD0B0-D70A-4449-A90E-36AAE3490B33}" type="presParOf" srcId="{0527EAF7-1EDD-454E-A4CF-3BE1BEA9E473}" destId="{D7BC17BE-60DF-CF49-8402-071D5824E52A}" srcOrd="0" destOrd="0" presId="urn:microsoft.com/office/officeart/2005/8/layout/cycle2"/>
    <dgm:cxn modelId="{75FE0D5C-6562-7E4A-ACBB-A6163221A0E2}" type="presParOf" srcId="{196A5839-FCEE-BF4E-BD7D-3B0D83D2A384}" destId="{1ACBD045-C247-8849-905D-671A1A8D8F03}" srcOrd="4" destOrd="0" presId="urn:microsoft.com/office/officeart/2005/8/layout/cycle2"/>
    <dgm:cxn modelId="{BB99F8E4-0D08-BF4D-9D69-D46270DE206C}" type="presParOf" srcId="{196A5839-FCEE-BF4E-BD7D-3B0D83D2A384}" destId="{25701CC6-E58D-9B43-93B7-D417D3BA4837}" srcOrd="5" destOrd="0" presId="urn:microsoft.com/office/officeart/2005/8/layout/cycle2"/>
    <dgm:cxn modelId="{F686DC81-422B-C249-9C34-B1FBB63FFBCE}" type="presParOf" srcId="{25701CC6-E58D-9B43-93B7-D417D3BA4837}" destId="{3B938CBF-4D5E-7C43-8445-A59D91632062}" srcOrd="0" destOrd="0" presId="urn:microsoft.com/office/officeart/2005/8/layout/cycle2"/>
    <dgm:cxn modelId="{F9187204-868E-5641-8C52-6071563AE0BD}" type="presParOf" srcId="{196A5839-FCEE-BF4E-BD7D-3B0D83D2A384}" destId="{5152254B-CAB7-B944-BFCF-F942B3C82497}" srcOrd="6" destOrd="0" presId="urn:microsoft.com/office/officeart/2005/8/layout/cycle2"/>
    <dgm:cxn modelId="{227C74FC-BF7A-B64B-B525-5970FE2106EE}" type="presParOf" srcId="{196A5839-FCEE-BF4E-BD7D-3B0D83D2A384}" destId="{E03007C5-18BE-9942-81D0-461CF5D25DB7}" srcOrd="7" destOrd="0" presId="urn:microsoft.com/office/officeart/2005/8/layout/cycle2"/>
    <dgm:cxn modelId="{214B67AD-976B-B94E-A079-75C98DAC0294}" type="presParOf" srcId="{E03007C5-18BE-9942-81D0-461CF5D25DB7}" destId="{93BDCBEC-3E84-9748-B82A-B7C1B35A49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9F137-0CE1-4746-90A4-41821F026C3F}" type="doc">
      <dgm:prSet loTypeId="urn:microsoft.com/office/officeart/2005/8/layout/cycle2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7FBAA-E5A0-2945-8B7F-6691E36C3572}">
      <dgm:prSet phldrT="[Text]"/>
      <dgm:spPr/>
      <dgm:t>
        <a:bodyPr/>
        <a:lstStyle/>
        <a:p>
          <a:r>
            <a:rPr lang="en-US" dirty="0" smtClean="0"/>
            <a:t>discover</a:t>
          </a:r>
          <a:endParaRPr lang="en-US" dirty="0"/>
        </a:p>
      </dgm:t>
    </dgm:pt>
    <dgm:pt modelId="{BFF9B163-5776-6E4A-A602-9432EA3EB147}" type="parTrans" cxnId="{31E0DE8B-D556-4446-8A77-DE25FCB46B41}">
      <dgm:prSet/>
      <dgm:spPr/>
      <dgm:t>
        <a:bodyPr/>
        <a:lstStyle/>
        <a:p>
          <a:endParaRPr lang="en-US"/>
        </a:p>
      </dgm:t>
    </dgm:pt>
    <dgm:pt modelId="{C51F9B62-8B5D-8149-9AC9-C956E5D47DA2}" type="sibTrans" cxnId="{31E0DE8B-D556-4446-8A77-DE25FCB46B41}">
      <dgm:prSet/>
      <dgm:spPr/>
      <dgm:t>
        <a:bodyPr/>
        <a:lstStyle/>
        <a:p>
          <a:endParaRPr lang="en-US"/>
        </a:p>
      </dgm:t>
    </dgm:pt>
    <dgm:pt modelId="{E6702197-B729-7F45-91F4-6972F9C8DE19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1E62082C-1DD0-FA40-AFFC-EB025360A906}" type="parTrans" cxnId="{1DC4C771-CE38-FD4C-B076-87DD2B651B79}">
      <dgm:prSet/>
      <dgm:spPr/>
      <dgm:t>
        <a:bodyPr/>
        <a:lstStyle/>
        <a:p>
          <a:endParaRPr lang="en-US"/>
        </a:p>
      </dgm:t>
    </dgm:pt>
    <dgm:pt modelId="{AEE28FD3-BC0E-7043-AAF9-0FD16C43FA86}" type="sibTrans" cxnId="{1DC4C771-CE38-FD4C-B076-87DD2B651B79}">
      <dgm:prSet/>
      <dgm:spPr/>
      <dgm:t>
        <a:bodyPr/>
        <a:lstStyle/>
        <a:p>
          <a:endParaRPr lang="en-US"/>
        </a:p>
      </dgm:t>
    </dgm:pt>
    <dgm:pt modelId="{A6BA71F5-C243-D443-873F-BC49DFAF1829}" type="pres">
      <dgm:prSet presAssocID="{7E29F137-0CE1-4746-90A4-41821F026C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45A44-37B1-464B-8B4E-6AA61D477E40}" type="pres">
      <dgm:prSet presAssocID="{7387FBAA-E5A0-2945-8B7F-6691E36C35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E20A9-054A-7949-9420-1DD3C3E24871}" type="pres">
      <dgm:prSet presAssocID="{C51F9B62-8B5D-8149-9AC9-C956E5D47DA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74E69BD-0741-D344-8F65-C0D5010112B6}" type="pres">
      <dgm:prSet presAssocID="{C51F9B62-8B5D-8149-9AC9-C956E5D47DA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7DD1A79-D7B1-794E-955A-4978EF9E140D}" type="pres">
      <dgm:prSet presAssocID="{E6702197-B729-7F45-91F4-6972F9C8DE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52D2C-808F-374E-BEB7-82669F31CBC3}" type="pres">
      <dgm:prSet presAssocID="{AEE28FD3-BC0E-7043-AAF9-0FD16C43F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AEE2479-F9E8-044C-855E-A9B7400803E2}" type="pres">
      <dgm:prSet presAssocID="{AEE28FD3-BC0E-7043-AAF9-0FD16C43FA86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0FD39BF7-E6E2-9346-8986-820A249239DE}" type="presOf" srcId="{AEE28FD3-BC0E-7043-AAF9-0FD16C43FA86}" destId="{0AEE2479-F9E8-044C-855E-A9B7400803E2}" srcOrd="1" destOrd="0" presId="urn:microsoft.com/office/officeart/2005/8/layout/cycle2"/>
    <dgm:cxn modelId="{36BA737F-250B-8043-A77A-DC7A6E3C9E55}" type="presOf" srcId="{7E29F137-0CE1-4746-90A4-41821F026C3F}" destId="{A6BA71F5-C243-D443-873F-BC49DFAF1829}" srcOrd="0" destOrd="0" presId="urn:microsoft.com/office/officeart/2005/8/layout/cycle2"/>
    <dgm:cxn modelId="{BA31B248-0B8A-4D44-9126-05FAA21CFF79}" type="presOf" srcId="{C51F9B62-8B5D-8149-9AC9-C956E5D47DA2}" destId="{11EE20A9-054A-7949-9420-1DD3C3E24871}" srcOrd="0" destOrd="0" presId="urn:microsoft.com/office/officeart/2005/8/layout/cycle2"/>
    <dgm:cxn modelId="{8CC14251-74FF-4445-BBAA-227C48783BB9}" type="presOf" srcId="{E6702197-B729-7F45-91F4-6972F9C8DE19}" destId="{17DD1A79-D7B1-794E-955A-4978EF9E140D}" srcOrd="0" destOrd="0" presId="urn:microsoft.com/office/officeart/2005/8/layout/cycle2"/>
    <dgm:cxn modelId="{AD9C3776-6839-8D48-878A-C30D9B6D9F6D}" type="presOf" srcId="{7387FBAA-E5A0-2945-8B7F-6691E36C3572}" destId="{75945A44-37B1-464B-8B4E-6AA61D477E40}" srcOrd="0" destOrd="0" presId="urn:microsoft.com/office/officeart/2005/8/layout/cycle2"/>
    <dgm:cxn modelId="{31E0DE8B-D556-4446-8A77-DE25FCB46B41}" srcId="{7E29F137-0CE1-4746-90A4-41821F026C3F}" destId="{7387FBAA-E5A0-2945-8B7F-6691E36C3572}" srcOrd="0" destOrd="0" parTransId="{BFF9B163-5776-6E4A-A602-9432EA3EB147}" sibTransId="{C51F9B62-8B5D-8149-9AC9-C956E5D47DA2}"/>
    <dgm:cxn modelId="{1DC4C771-CE38-FD4C-B076-87DD2B651B79}" srcId="{7E29F137-0CE1-4746-90A4-41821F026C3F}" destId="{E6702197-B729-7F45-91F4-6972F9C8DE19}" srcOrd="1" destOrd="0" parTransId="{1E62082C-1DD0-FA40-AFFC-EB025360A906}" sibTransId="{AEE28FD3-BC0E-7043-AAF9-0FD16C43FA86}"/>
    <dgm:cxn modelId="{B75C190F-74D8-9B40-B288-5C74696EB5ED}" type="presOf" srcId="{AEE28FD3-BC0E-7043-AAF9-0FD16C43FA86}" destId="{9A152D2C-808F-374E-BEB7-82669F31CBC3}" srcOrd="0" destOrd="0" presId="urn:microsoft.com/office/officeart/2005/8/layout/cycle2"/>
    <dgm:cxn modelId="{FF44A30D-4578-6743-A066-3790003BC352}" type="presOf" srcId="{C51F9B62-8B5D-8149-9AC9-C956E5D47DA2}" destId="{874E69BD-0741-D344-8F65-C0D5010112B6}" srcOrd="1" destOrd="0" presId="urn:microsoft.com/office/officeart/2005/8/layout/cycle2"/>
    <dgm:cxn modelId="{50B59BF6-976A-D04D-A587-A2AE9B974708}" type="presParOf" srcId="{A6BA71F5-C243-D443-873F-BC49DFAF1829}" destId="{75945A44-37B1-464B-8B4E-6AA61D477E40}" srcOrd="0" destOrd="0" presId="urn:microsoft.com/office/officeart/2005/8/layout/cycle2"/>
    <dgm:cxn modelId="{2A6777C6-E398-1F47-BF99-952ACA01903D}" type="presParOf" srcId="{A6BA71F5-C243-D443-873F-BC49DFAF1829}" destId="{11EE20A9-054A-7949-9420-1DD3C3E24871}" srcOrd="1" destOrd="0" presId="urn:microsoft.com/office/officeart/2005/8/layout/cycle2"/>
    <dgm:cxn modelId="{840D430F-7E89-5C4F-83FC-DB54FA2F7BEB}" type="presParOf" srcId="{11EE20A9-054A-7949-9420-1DD3C3E24871}" destId="{874E69BD-0741-D344-8F65-C0D5010112B6}" srcOrd="0" destOrd="0" presId="urn:microsoft.com/office/officeart/2005/8/layout/cycle2"/>
    <dgm:cxn modelId="{45768192-018E-614F-8E48-38C595A8DB42}" type="presParOf" srcId="{A6BA71F5-C243-D443-873F-BC49DFAF1829}" destId="{17DD1A79-D7B1-794E-955A-4978EF9E140D}" srcOrd="2" destOrd="0" presId="urn:microsoft.com/office/officeart/2005/8/layout/cycle2"/>
    <dgm:cxn modelId="{42196C93-5911-EB49-BF20-72244E43AA65}" type="presParOf" srcId="{A6BA71F5-C243-D443-873F-BC49DFAF1829}" destId="{9A152D2C-808F-374E-BEB7-82669F31CBC3}" srcOrd="3" destOrd="0" presId="urn:microsoft.com/office/officeart/2005/8/layout/cycle2"/>
    <dgm:cxn modelId="{43FF1537-D3CB-C140-9B64-BB7A62029721}" type="presParOf" srcId="{9A152D2C-808F-374E-BEB7-82669F31CBC3}" destId="{0AEE2479-F9E8-044C-855E-A9B7400803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10A611-3A4D-174E-AC2E-9123FC8FAD2A}" type="doc">
      <dgm:prSet loTypeId="urn:microsoft.com/office/officeart/2005/8/layout/cycle2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60F69-ED44-2F46-A49A-3B7DA65765AA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E0559A29-8E44-A249-90CB-445CA2EE9C0D}" type="parTrans" cxnId="{4DE53D8A-A87A-FA4E-A45D-38655B726D9C}">
      <dgm:prSet/>
      <dgm:spPr/>
      <dgm:t>
        <a:bodyPr/>
        <a:lstStyle/>
        <a:p>
          <a:endParaRPr lang="en-US"/>
        </a:p>
      </dgm:t>
    </dgm:pt>
    <dgm:pt modelId="{43208646-A5C5-924B-9170-F8352CE6C9EB}" type="sibTrans" cxnId="{4DE53D8A-A87A-FA4E-A45D-38655B726D9C}">
      <dgm:prSet/>
      <dgm:spPr/>
      <dgm:t>
        <a:bodyPr/>
        <a:lstStyle/>
        <a:p>
          <a:endParaRPr lang="en-US"/>
        </a:p>
      </dgm:t>
    </dgm:pt>
    <dgm:pt modelId="{5AEB708B-1559-F741-82C3-EFE61BFF33A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22C7250D-ED67-CE48-883D-3614E26D99F8}" type="parTrans" cxnId="{7A484974-1038-C945-B1BC-AB640C59F8CA}">
      <dgm:prSet/>
      <dgm:spPr/>
      <dgm:t>
        <a:bodyPr/>
        <a:lstStyle/>
        <a:p>
          <a:endParaRPr lang="en-US"/>
        </a:p>
      </dgm:t>
    </dgm:pt>
    <dgm:pt modelId="{A7ABDDC9-ED00-344E-B8C3-995ACBBB34E4}" type="sibTrans" cxnId="{7A484974-1038-C945-B1BC-AB640C59F8CA}">
      <dgm:prSet/>
      <dgm:spPr/>
      <dgm:t>
        <a:bodyPr/>
        <a:lstStyle/>
        <a:p>
          <a:endParaRPr lang="en-US"/>
        </a:p>
      </dgm:t>
    </dgm:pt>
    <dgm:pt modelId="{04DB0401-FB23-8348-927C-F449D2B50600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 smtClean="0"/>
            <a:t>Destiny</a:t>
          </a:r>
          <a:endParaRPr lang="en-US" dirty="0"/>
        </a:p>
      </dgm:t>
    </dgm:pt>
    <dgm:pt modelId="{A4875FA1-9742-EB45-B2CD-D2119C263001}" type="parTrans" cxnId="{5CF45F6E-F8FE-B640-B01B-B7292475B9CD}">
      <dgm:prSet/>
      <dgm:spPr/>
      <dgm:t>
        <a:bodyPr/>
        <a:lstStyle/>
        <a:p>
          <a:endParaRPr lang="en-US"/>
        </a:p>
      </dgm:t>
    </dgm:pt>
    <dgm:pt modelId="{A230743F-231E-9544-92E0-27197C4A02D0}" type="sibTrans" cxnId="{5CF45F6E-F8FE-B640-B01B-B7292475B9CD}">
      <dgm:prSet/>
      <dgm:spPr/>
      <dgm:t>
        <a:bodyPr/>
        <a:lstStyle/>
        <a:p>
          <a:endParaRPr lang="en-US"/>
        </a:p>
      </dgm:t>
    </dgm:pt>
    <dgm:pt modelId="{0A928360-4917-4644-B637-ED9782AC3FA5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5E30555E-45C1-D241-BD88-C2B843D71E25}" type="parTrans" cxnId="{CA61CA75-8674-0841-8ECA-787092714AFD}">
      <dgm:prSet/>
      <dgm:spPr/>
      <dgm:t>
        <a:bodyPr/>
        <a:lstStyle/>
        <a:p>
          <a:endParaRPr lang="en-US"/>
        </a:p>
      </dgm:t>
    </dgm:pt>
    <dgm:pt modelId="{802B8BF0-B2A0-F946-B8D2-DC84FD24E367}" type="sibTrans" cxnId="{CA61CA75-8674-0841-8ECA-787092714AFD}">
      <dgm:prSet/>
      <dgm:spPr/>
      <dgm:t>
        <a:bodyPr/>
        <a:lstStyle/>
        <a:p>
          <a:endParaRPr lang="en-US"/>
        </a:p>
      </dgm:t>
    </dgm:pt>
    <dgm:pt modelId="{196A5839-FCEE-BF4E-BD7D-3B0D83D2A384}" type="pres">
      <dgm:prSet presAssocID="{FA10A611-3A4D-174E-AC2E-9123FC8FAD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20D7B-12BD-D848-9EDB-44F521C938E3}" type="pres">
      <dgm:prSet presAssocID="{4C360F69-ED44-2F46-A49A-3B7DA65765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B871-8976-8A4F-A3C6-38D6E1ACEC3E}" type="pres">
      <dgm:prSet presAssocID="{43208646-A5C5-924B-9170-F8352CE6C9E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FDB1F0A-78E6-FC45-A2B5-230329802DBD}" type="pres">
      <dgm:prSet presAssocID="{43208646-A5C5-924B-9170-F8352CE6C9E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20D4B1D-5E51-8244-88B2-BDD5F47F2E76}" type="pres">
      <dgm:prSet presAssocID="{5AEB708B-1559-F741-82C3-EFE61BFF33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EAF7-1EDD-454E-A4CF-3BE1BEA9E473}" type="pres">
      <dgm:prSet presAssocID="{A7ABDDC9-ED00-344E-B8C3-995ACBBB34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7BC17BE-60DF-CF49-8402-071D5824E52A}" type="pres">
      <dgm:prSet presAssocID="{A7ABDDC9-ED00-344E-B8C3-995ACBBB34E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ACBD045-C247-8849-905D-671A1A8D8F03}" type="pres">
      <dgm:prSet presAssocID="{04DB0401-FB23-8348-927C-F449D2B506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01CC6-E58D-9B43-93B7-D417D3BA4837}" type="pres">
      <dgm:prSet presAssocID="{A230743F-231E-9544-92E0-27197C4A02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938CBF-4D5E-7C43-8445-A59D91632062}" type="pres">
      <dgm:prSet presAssocID="{A230743F-231E-9544-92E0-27197C4A02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0518343-3B91-7640-8CE9-267A8E084A6C}" type="pres">
      <dgm:prSet presAssocID="{0A928360-4917-4644-B637-ED9782AC3F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04EA6-506B-2240-83D6-49B79F3A47E9}" type="pres">
      <dgm:prSet presAssocID="{802B8BF0-B2A0-F946-B8D2-DC84FD24E3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4B08E5F-6E18-AD40-AB57-FECD33C72CA4}" type="pres">
      <dgm:prSet presAssocID="{802B8BF0-B2A0-F946-B8D2-DC84FD24E3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78F06AB-C4E1-E84B-8D09-526A9DBF83DB}" type="presOf" srcId="{A7ABDDC9-ED00-344E-B8C3-995ACBBB34E4}" destId="{D7BC17BE-60DF-CF49-8402-071D5824E52A}" srcOrd="1" destOrd="0" presId="urn:microsoft.com/office/officeart/2005/8/layout/cycle2"/>
    <dgm:cxn modelId="{DC9BB75F-DD9E-0F40-93EB-CEAED1F4BC17}" type="presOf" srcId="{4C360F69-ED44-2F46-A49A-3B7DA65765AA}" destId="{7E620D7B-12BD-D848-9EDB-44F521C938E3}" srcOrd="0" destOrd="0" presId="urn:microsoft.com/office/officeart/2005/8/layout/cycle2"/>
    <dgm:cxn modelId="{5C86E312-D94D-DC42-993D-BAE3CA499470}" type="presOf" srcId="{A7ABDDC9-ED00-344E-B8C3-995ACBBB34E4}" destId="{0527EAF7-1EDD-454E-A4CF-3BE1BEA9E473}" srcOrd="0" destOrd="0" presId="urn:microsoft.com/office/officeart/2005/8/layout/cycle2"/>
    <dgm:cxn modelId="{2AA0C943-11A8-4047-BEF0-85213EA85C72}" type="presOf" srcId="{43208646-A5C5-924B-9170-F8352CE6C9EB}" destId="{7D28B871-8976-8A4F-A3C6-38D6E1ACEC3E}" srcOrd="0" destOrd="0" presId="urn:microsoft.com/office/officeart/2005/8/layout/cycle2"/>
    <dgm:cxn modelId="{7A484974-1038-C945-B1BC-AB640C59F8CA}" srcId="{FA10A611-3A4D-174E-AC2E-9123FC8FAD2A}" destId="{5AEB708B-1559-F741-82C3-EFE61BFF33A7}" srcOrd="1" destOrd="0" parTransId="{22C7250D-ED67-CE48-883D-3614E26D99F8}" sibTransId="{A7ABDDC9-ED00-344E-B8C3-995ACBBB34E4}"/>
    <dgm:cxn modelId="{4DE53D8A-A87A-FA4E-A45D-38655B726D9C}" srcId="{FA10A611-3A4D-174E-AC2E-9123FC8FAD2A}" destId="{4C360F69-ED44-2F46-A49A-3B7DA65765AA}" srcOrd="0" destOrd="0" parTransId="{E0559A29-8E44-A249-90CB-445CA2EE9C0D}" sibTransId="{43208646-A5C5-924B-9170-F8352CE6C9EB}"/>
    <dgm:cxn modelId="{528A8CB9-556C-7F45-B1C8-8941E2F443B5}" type="presOf" srcId="{802B8BF0-B2A0-F946-B8D2-DC84FD24E367}" destId="{6A904EA6-506B-2240-83D6-49B79F3A47E9}" srcOrd="0" destOrd="0" presId="urn:microsoft.com/office/officeart/2005/8/layout/cycle2"/>
    <dgm:cxn modelId="{38AF0CDD-866A-A747-97F7-9AC88A303488}" type="presOf" srcId="{0A928360-4917-4644-B637-ED9782AC3FA5}" destId="{60518343-3B91-7640-8CE9-267A8E084A6C}" srcOrd="0" destOrd="0" presId="urn:microsoft.com/office/officeart/2005/8/layout/cycle2"/>
    <dgm:cxn modelId="{0428C854-6717-C343-894F-B5819D7F18BD}" type="presOf" srcId="{A230743F-231E-9544-92E0-27197C4A02D0}" destId="{25701CC6-E58D-9B43-93B7-D417D3BA4837}" srcOrd="0" destOrd="0" presId="urn:microsoft.com/office/officeart/2005/8/layout/cycle2"/>
    <dgm:cxn modelId="{92E4E70E-6ADE-0249-88FB-D9E973A4A273}" type="presOf" srcId="{04DB0401-FB23-8348-927C-F449D2B50600}" destId="{1ACBD045-C247-8849-905D-671A1A8D8F03}" srcOrd="0" destOrd="0" presId="urn:microsoft.com/office/officeart/2005/8/layout/cycle2"/>
    <dgm:cxn modelId="{5CF45F6E-F8FE-B640-B01B-B7292475B9CD}" srcId="{FA10A611-3A4D-174E-AC2E-9123FC8FAD2A}" destId="{04DB0401-FB23-8348-927C-F449D2B50600}" srcOrd="2" destOrd="0" parTransId="{A4875FA1-9742-EB45-B2CD-D2119C263001}" sibTransId="{A230743F-231E-9544-92E0-27197C4A02D0}"/>
    <dgm:cxn modelId="{E85F1D94-6838-B04D-98EC-CE28DCB0F9E6}" type="presOf" srcId="{43208646-A5C5-924B-9170-F8352CE6C9EB}" destId="{4FDB1F0A-78E6-FC45-A2B5-230329802DBD}" srcOrd="1" destOrd="0" presId="urn:microsoft.com/office/officeart/2005/8/layout/cycle2"/>
    <dgm:cxn modelId="{CA61CA75-8674-0841-8ECA-787092714AFD}" srcId="{FA10A611-3A4D-174E-AC2E-9123FC8FAD2A}" destId="{0A928360-4917-4644-B637-ED9782AC3FA5}" srcOrd="3" destOrd="0" parTransId="{5E30555E-45C1-D241-BD88-C2B843D71E25}" sibTransId="{802B8BF0-B2A0-F946-B8D2-DC84FD24E367}"/>
    <dgm:cxn modelId="{7DFDA157-4CC4-A648-9CBB-56232BE52008}" type="presOf" srcId="{5AEB708B-1559-F741-82C3-EFE61BFF33A7}" destId="{620D4B1D-5E51-8244-88B2-BDD5F47F2E76}" srcOrd="0" destOrd="0" presId="urn:microsoft.com/office/officeart/2005/8/layout/cycle2"/>
    <dgm:cxn modelId="{BE575229-DD27-434F-85ED-70D52E4FC9E1}" type="presOf" srcId="{802B8BF0-B2A0-F946-B8D2-DC84FD24E367}" destId="{C4B08E5F-6E18-AD40-AB57-FECD33C72CA4}" srcOrd="1" destOrd="0" presId="urn:microsoft.com/office/officeart/2005/8/layout/cycle2"/>
    <dgm:cxn modelId="{5DDB2A79-C179-024F-95BF-C7166B974B89}" type="presOf" srcId="{A230743F-231E-9544-92E0-27197C4A02D0}" destId="{3B938CBF-4D5E-7C43-8445-A59D91632062}" srcOrd="1" destOrd="0" presId="urn:microsoft.com/office/officeart/2005/8/layout/cycle2"/>
    <dgm:cxn modelId="{314BBED4-9A9B-4940-A8B5-95638514CDFF}" type="presOf" srcId="{FA10A611-3A4D-174E-AC2E-9123FC8FAD2A}" destId="{196A5839-FCEE-BF4E-BD7D-3B0D83D2A384}" srcOrd="0" destOrd="0" presId="urn:microsoft.com/office/officeart/2005/8/layout/cycle2"/>
    <dgm:cxn modelId="{B6C5C22C-1D9A-DE4C-AD3F-82D70A0FDB40}" type="presParOf" srcId="{196A5839-FCEE-BF4E-BD7D-3B0D83D2A384}" destId="{7E620D7B-12BD-D848-9EDB-44F521C938E3}" srcOrd="0" destOrd="0" presId="urn:microsoft.com/office/officeart/2005/8/layout/cycle2"/>
    <dgm:cxn modelId="{44A43E34-797F-8E4D-A009-4FB3236614AB}" type="presParOf" srcId="{196A5839-FCEE-BF4E-BD7D-3B0D83D2A384}" destId="{7D28B871-8976-8A4F-A3C6-38D6E1ACEC3E}" srcOrd="1" destOrd="0" presId="urn:microsoft.com/office/officeart/2005/8/layout/cycle2"/>
    <dgm:cxn modelId="{1BED2829-C2C1-B544-8C20-9F9FD1000C68}" type="presParOf" srcId="{7D28B871-8976-8A4F-A3C6-38D6E1ACEC3E}" destId="{4FDB1F0A-78E6-FC45-A2B5-230329802DBD}" srcOrd="0" destOrd="0" presId="urn:microsoft.com/office/officeart/2005/8/layout/cycle2"/>
    <dgm:cxn modelId="{0370C736-D7FC-5246-90A3-FFEABE621D26}" type="presParOf" srcId="{196A5839-FCEE-BF4E-BD7D-3B0D83D2A384}" destId="{620D4B1D-5E51-8244-88B2-BDD5F47F2E76}" srcOrd="2" destOrd="0" presId="urn:microsoft.com/office/officeart/2005/8/layout/cycle2"/>
    <dgm:cxn modelId="{853C6F6A-EE12-D549-8717-82B983CF0ABB}" type="presParOf" srcId="{196A5839-FCEE-BF4E-BD7D-3B0D83D2A384}" destId="{0527EAF7-1EDD-454E-A4CF-3BE1BEA9E473}" srcOrd="3" destOrd="0" presId="urn:microsoft.com/office/officeart/2005/8/layout/cycle2"/>
    <dgm:cxn modelId="{FDCABCB7-5315-5D43-98E0-52299938F050}" type="presParOf" srcId="{0527EAF7-1EDD-454E-A4CF-3BE1BEA9E473}" destId="{D7BC17BE-60DF-CF49-8402-071D5824E52A}" srcOrd="0" destOrd="0" presId="urn:microsoft.com/office/officeart/2005/8/layout/cycle2"/>
    <dgm:cxn modelId="{48AB14D3-AA4A-2844-843B-D439CBE1F284}" type="presParOf" srcId="{196A5839-FCEE-BF4E-BD7D-3B0D83D2A384}" destId="{1ACBD045-C247-8849-905D-671A1A8D8F03}" srcOrd="4" destOrd="0" presId="urn:microsoft.com/office/officeart/2005/8/layout/cycle2"/>
    <dgm:cxn modelId="{E7E70BC7-8BC9-784D-A41F-89C9614EAF54}" type="presParOf" srcId="{196A5839-FCEE-BF4E-BD7D-3B0D83D2A384}" destId="{25701CC6-E58D-9B43-93B7-D417D3BA4837}" srcOrd="5" destOrd="0" presId="urn:microsoft.com/office/officeart/2005/8/layout/cycle2"/>
    <dgm:cxn modelId="{4FD013F0-5C98-E740-AE9F-13C8D728F625}" type="presParOf" srcId="{25701CC6-E58D-9B43-93B7-D417D3BA4837}" destId="{3B938CBF-4D5E-7C43-8445-A59D91632062}" srcOrd="0" destOrd="0" presId="urn:microsoft.com/office/officeart/2005/8/layout/cycle2"/>
    <dgm:cxn modelId="{7867AEBA-86B3-8048-84AD-CE83C18F643B}" type="presParOf" srcId="{196A5839-FCEE-BF4E-BD7D-3B0D83D2A384}" destId="{60518343-3B91-7640-8CE9-267A8E084A6C}" srcOrd="6" destOrd="0" presId="urn:microsoft.com/office/officeart/2005/8/layout/cycle2"/>
    <dgm:cxn modelId="{E291741F-21ED-3A4F-AA70-44F848AEA74F}" type="presParOf" srcId="{196A5839-FCEE-BF4E-BD7D-3B0D83D2A384}" destId="{6A904EA6-506B-2240-83D6-49B79F3A47E9}" srcOrd="7" destOrd="0" presId="urn:microsoft.com/office/officeart/2005/8/layout/cycle2"/>
    <dgm:cxn modelId="{2A79D3B0-42AB-7A42-92A9-50BE715836C9}" type="presParOf" srcId="{6A904EA6-506B-2240-83D6-49B79F3A47E9}" destId="{C4B08E5F-6E18-AD40-AB57-FECD33C72C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A2F84-A338-F94F-9872-D12ACE1E4B35}" type="doc">
      <dgm:prSet loTypeId="urn:microsoft.com/office/officeart/2005/8/layout/hChevron3" loCatId="" qsTypeId="urn:microsoft.com/office/officeart/2005/8/quickstyle/3D9" qsCatId="3D" csTypeId="urn:microsoft.com/office/officeart/2005/8/colors/accent1_2" csCatId="accent1" phldr="1"/>
      <dgm:spPr/>
    </dgm:pt>
    <dgm:pt modelId="{846EB128-C931-1A44-84D3-24521E594907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meeting</a:t>
          </a:r>
        </a:p>
        <a:p>
          <a:r>
            <a:rPr lang="en-US" dirty="0" smtClean="0"/>
            <a:t>by 19</a:t>
          </a:r>
          <a:r>
            <a:rPr lang="en-US" baseline="30000" dirty="0" smtClean="0"/>
            <a:t>th</a:t>
          </a:r>
          <a:r>
            <a:rPr lang="en-US" dirty="0" smtClean="0"/>
            <a:t> March</a:t>
          </a:r>
          <a:endParaRPr lang="en-US" dirty="0"/>
        </a:p>
      </dgm:t>
    </dgm:pt>
    <dgm:pt modelId="{40C589FF-E261-DB4E-A4E4-6EF7724E7EC8}" type="parTrans" cxnId="{E6C68ED1-A9D8-4840-AAB6-98BFC58EAD2F}">
      <dgm:prSet/>
      <dgm:spPr/>
      <dgm:t>
        <a:bodyPr/>
        <a:lstStyle/>
        <a:p>
          <a:endParaRPr lang="en-US"/>
        </a:p>
      </dgm:t>
    </dgm:pt>
    <dgm:pt modelId="{F20A8CF2-66ED-DC43-8DCE-247032C3707E}" type="sibTrans" cxnId="{E6C68ED1-A9D8-4840-AAB6-98BFC58EAD2F}">
      <dgm:prSet/>
      <dgm:spPr/>
      <dgm:t>
        <a:bodyPr/>
        <a:lstStyle/>
        <a:p>
          <a:endParaRPr lang="en-US"/>
        </a:p>
      </dgm:t>
    </dgm:pt>
    <dgm:pt modelId="{33701EE6-78BF-4642-A9A4-BB188C7A4D42}">
      <dgm:prSet phldrT="[Text]"/>
      <dgm:spPr/>
      <dgm:t>
        <a:bodyPr/>
        <a:lstStyle/>
        <a:p>
          <a:r>
            <a:rPr lang="en-US" dirty="0" smtClean="0"/>
            <a:t>Focus Groups by 22</a:t>
          </a:r>
          <a:r>
            <a:rPr lang="en-US" baseline="30000" dirty="0" smtClean="0"/>
            <a:t>nd</a:t>
          </a:r>
          <a:r>
            <a:rPr lang="en-US" dirty="0" smtClean="0"/>
            <a:t> March</a:t>
          </a:r>
          <a:endParaRPr lang="en-US" dirty="0"/>
        </a:p>
      </dgm:t>
    </dgm:pt>
    <dgm:pt modelId="{77CF5154-AE1B-EA4A-9367-41CD241C5889}" type="parTrans" cxnId="{5E76E858-B092-D24E-8787-74EAB2F8251D}">
      <dgm:prSet/>
      <dgm:spPr/>
      <dgm:t>
        <a:bodyPr/>
        <a:lstStyle/>
        <a:p>
          <a:endParaRPr lang="en-US"/>
        </a:p>
      </dgm:t>
    </dgm:pt>
    <dgm:pt modelId="{EF79929F-1AFF-5A47-83CA-74D93F0F5390}" type="sibTrans" cxnId="{5E76E858-B092-D24E-8787-74EAB2F8251D}">
      <dgm:prSet/>
      <dgm:spPr/>
      <dgm:t>
        <a:bodyPr/>
        <a:lstStyle/>
        <a:p>
          <a:endParaRPr lang="en-US"/>
        </a:p>
      </dgm:t>
    </dgm:pt>
    <dgm:pt modelId="{EE77A618-2E2B-3C46-A06E-13300893AE0F}">
      <dgm:prSet phldrT="[Text]"/>
      <dgm:spPr/>
      <dgm:t>
        <a:bodyPr/>
        <a:lstStyle/>
        <a:p>
          <a:r>
            <a:rPr lang="en-US" dirty="0" smtClean="0"/>
            <a:t>Second meeting by 28</a:t>
          </a:r>
          <a:r>
            <a:rPr lang="en-US" baseline="30000" dirty="0" smtClean="0"/>
            <a:t>th</a:t>
          </a:r>
          <a:r>
            <a:rPr lang="en-US" dirty="0" smtClean="0"/>
            <a:t> March</a:t>
          </a:r>
          <a:endParaRPr lang="en-US" dirty="0"/>
        </a:p>
      </dgm:t>
    </dgm:pt>
    <dgm:pt modelId="{0BA22510-EB16-B840-9E44-6B876E6186D5}" type="parTrans" cxnId="{8A2B6100-532C-D74A-AFB9-FF03E8FEB0B6}">
      <dgm:prSet/>
      <dgm:spPr/>
      <dgm:t>
        <a:bodyPr/>
        <a:lstStyle/>
        <a:p>
          <a:endParaRPr lang="en-US"/>
        </a:p>
      </dgm:t>
    </dgm:pt>
    <dgm:pt modelId="{73981FD6-5FED-FC42-A533-551E311DE2D2}" type="sibTrans" cxnId="{8A2B6100-532C-D74A-AFB9-FF03E8FEB0B6}">
      <dgm:prSet/>
      <dgm:spPr/>
      <dgm:t>
        <a:bodyPr/>
        <a:lstStyle/>
        <a:p>
          <a:endParaRPr lang="en-US"/>
        </a:p>
      </dgm:t>
    </dgm:pt>
    <dgm:pt modelId="{4AEA6268-28DF-2D46-8F7B-8A2F8DA8C9A1}">
      <dgm:prSet/>
      <dgm:spPr/>
      <dgm:t>
        <a:bodyPr/>
        <a:lstStyle/>
        <a:p>
          <a:r>
            <a:rPr lang="en-US" dirty="0" smtClean="0"/>
            <a:t>Ethical approval &amp; invitations by 13</a:t>
          </a:r>
          <a:r>
            <a:rPr lang="en-US" baseline="30000" dirty="0" smtClean="0"/>
            <a:t>th</a:t>
          </a:r>
          <a:r>
            <a:rPr lang="en-US" dirty="0" smtClean="0"/>
            <a:t> March</a:t>
          </a:r>
          <a:endParaRPr lang="en-US" dirty="0"/>
        </a:p>
      </dgm:t>
    </dgm:pt>
    <dgm:pt modelId="{5C7F4778-B045-754A-8A83-C50931806C9A}" type="parTrans" cxnId="{627DA610-77E5-2B4E-AB21-88FACE6B75A0}">
      <dgm:prSet/>
      <dgm:spPr/>
      <dgm:t>
        <a:bodyPr/>
        <a:lstStyle/>
        <a:p>
          <a:endParaRPr lang="en-US"/>
        </a:p>
      </dgm:t>
    </dgm:pt>
    <dgm:pt modelId="{1C316885-5759-D748-99DF-5FF2D5049534}" type="sibTrans" cxnId="{627DA610-77E5-2B4E-AB21-88FACE6B75A0}">
      <dgm:prSet/>
      <dgm:spPr/>
      <dgm:t>
        <a:bodyPr/>
        <a:lstStyle/>
        <a:p>
          <a:endParaRPr lang="en-US"/>
        </a:p>
      </dgm:t>
    </dgm:pt>
    <dgm:pt modelId="{8952ED4F-95F1-714A-A9D0-1905BBD99EFA}" type="pres">
      <dgm:prSet presAssocID="{675A2F84-A338-F94F-9872-D12ACE1E4B35}" presName="Name0" presStyleCnt="0">
        <dgm:presLayoutVars>
          <dgm:dir/>
          <dgm:resizeHandles val="exact"/>
        </dgm:presLayoutVars>
      </dgm:prSet>
      <dgm:spPr/>
    </dgm:pt>
    <dgm:pt modelId="{45CB5C53-7955-DA4E-A285-C34C47DC990B}" type="pres">
      <dgm:prSet presAssocID="{4AEA6268-28DF-2D46-8F7B-8A2F8DA8C9A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6EA2-012C-FE4F-B148-40BBEF8220FE}" type="pres">
      <dgm:prSet presAssocID="{1C316885-5759-D748-99DF-5FF2D5049534}" presName="parSpace" presStyleCnt="0"/>
      <dgm:spPr/>
    </dgm:pt>
    <dgm:pt modelId="{68306438-4ECA-EC47-B7E6-D3ABFD8B78C9}" type="pres">
      <dgm:prSet presAssocID="{846EB128-C931-1A44-84D3-24521E59490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FA67F-25CC-E444-924B-656AD86A6255}" type="pres">
      <dgm:prSet presAssocID="{F20A8CF2-66ED-DC43-8DCE-247032C3707E}" presName="parSpace" presStyleCnt="0"/>
      <dgm:spPr/>
    </dgm:pt>
    <dgm:pt modelId="{32E53231-F65E-BF47-96F6-2FDC3A4F0FF1}" type="pres">
      <dgm:prSet presAssocID="{33701EE6-78BF-4642-A9A4-BB188C7A4D4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86DD3-345F-7F4E-B269-B4111DBEB89B}" type="pres">
      <dgm:prSet presAssocID="{EF79929F-1AFF-5A47-83CA-74D93F0F5390}" presName="parSpace" presStyleCnt="0"/>
      <dgm:spPr/>
    </dgm:pt>
    <dgm:pt modelId="{1DA0229F-D331-1F42-9DBD-BD5E4C01BEE1}" type="pres">
      <dgm:prSet presAssocID="{EE77A618-2E2B-3C46-A06E-13300893AE0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5C3BB-86CF-4948-B2EF-436A7AE86F4B}" type="presOf" srcId="{846EB128-C931-1A44-84D3-24521E594907}" destId="{68306438-4ECA-EC47-B7E6-D3ABFD8B78C9}" srcOrd="0" destOrd="0" presId="urn:microsoft.com/office/officeart/2005/8/layout/hChevron3"/>
    <dgm:cxn modelId="{E6C68ED1-A9D8-4840-AAB6-98BFC58EAD2F}" srcId="{675A2F84-A338-F94F-9872-D12ACE1E4B35}" destId="{846EB128-C931-1A44-84D3-24521E594907}" srcOrd="1" destOrd="0" parTransId="{40C589FF-E261-DB4E-A4E4-6EF7724E7EC8}" sibTransId="{F20A8CF2-66ED-DC43-8DCE-247032C3707E}"/>
    <dgm:cxn modelId="{7CB6B179-3D80-3148-B12E-069C077055A0}" type="presOf" srcId="{4AEA6268-28DF-2D46-8F7B-8A2F8DA8C9A1}" destId="{45CB5C53-7955-DA4E-A285-C34C47DC990B}" srcOrd="0" destOrd="0" presId="urn:microsoft.com/office/officeart/2005/8/layout/hChevron3"/>
    <dgm:cxn modelId="{3CFEA4EC-2610-5D46-823F-C57DD16A95A9}" type="presOf" srcId="{33701EE6-78BF-4642-A9A4-BB188C7A4D42}" destId="{32E53231-F65E-BF47-96F6-2FDC3A4F0FF1}" srcOrd="0" destOrd="0" presId="urn:microsoft.com/office/officeart/2005/8/layout/hChevron3"/>
    <dgm:cxn modelId="{627DA610-77E5-2B4E-AB21-88FACE6B75A0}" srcId="{675A2F84-A338-F94F-9872-D12ACE1E4B35}" destId="{4AEA6268-28DF-2D46-8F7B-8A2F8DA8C9A1}" srcOrd="0" destOrd="0" parTransId="{5C7F4778-B045-754A-8A83-C50931806C9A}" sibTransId="{1C316885-5759-D748-99DF-5FF2D5049534}"/>
    <dgm:cxn modelId="{8A2B6100-532C-D74A-AFB9-FF03E8FEB0B6}" srcId="{675A2F84-A338-F94F-9872-D12ACE1E4B35}" destId="{EE77A618-2E2B-3C46-A06E-13300893AE0F}" srcOrd="3" destOrd="0" parTransId="{0BA22510-EB16-B840-9E44-6B876E6186D5}" sibTransId="{73981FD6-5FED-FC42-A533-551E311DE2D2}"/>
    <dgm:cxn modelId="{CFE4F33E-44B9-BF4F-9B60-9D609AB5ABFF}" type="presOf" srcId="{675A2F84-A338-F94F-9872-D12ACE1E4B35}" destId="{8952ED4F-95F1-714A-A9D0-1905BBD99EFA}" srcOrd="0" destOrd="0" presId="urn:microsoft.com/office/officeart/2005/8/layout/hChevron3"/>
    <dgm:cxn modelId="{5E76E858-B092-D24E-8787-74EAB2F8251D}" srcId="{675A2F84-A338-F94F-9872-D12ACE1E4B35}" destId="{33701EE6-78BF-4642-A9A4-BB188C7A4D42}" srcOrd="2" destOrd="0" parTransId="{77CF5154-AE1B-EA4A-9367-41CD241C5889}" sibTransId="{EF79929F-1AFF-5A47-83CA-74D93F0F5390}"/>
    <dgm:cxn modelId="{2BDEDDCA-FEA7-B44E-A743-FCC11F8D7AFB}" type="presOf" srcId="{EE77A618-2E2B-3C46-A06E-13300893AE0F}" destId="{1DA0229F-D331-1F42-9DBD-BD5E4C01BEE1}" srcOrd="0" destOrd="0" presId="urn:microsoft.com/office/officeart/2005/8/layout/hChevron3"/>
    <dgm:cxn modelId="{EBA1DCEE-68D1-6E4C-845D-9A737D5A79F8}" type="presParOf" srcId="{8952ED4F-95F1-714A-A9D0-1905BBD99EFA}" destId="{45CB5C53-7955-DA4E-A285-C34C47DC990B}" srcOrd="0" destOrd="0" presId="urn:microsoft.com/office/officeart/2005/8/layout/hChevron3"/>
    <dgm:cxn modelId="{ED83BE09-F4D0-7E43-BD51-D3C3929AAE77}" type="presParOf" srcId="{8952ED4F-95F1-714A-A9D0-1905BBD99EFA}" destId="{159D6EA2-012C-FE4F-B148-40BBEF8220FE}" srcOrd="1" destOrd="0" presId="urn:microsoft.com/office/officeart/2005/8/layout/hChevron3"/>
    <dgm:cxn modelId="{566F7B98-93AA-AA47-AB7E-04CC6E3EEE77}" type="presParOf" srcId="{8952ED4F-95F1-714A-A9D0-1905BBD99EFA}" destId="{68306438-4ECA-EC47-B7E6-D3ABFD8B78C9}" srcOrd="2" destOrd="0" presId="urn:microsoft.com/office/officeart/2005/8/layout/hChevron3"/>
    <dgm:cxn modelId="{319BE3DB-1DAB-A64F-AB63-EADFEDA706DC}" type="presParOf" srcId="{8952ED4F-95F1-714A-A9D0-1905BBD99EFA}" destId="{CA5FA67F-25CC-E444-924B-656AD86A6255}" srcOrd="3" destOrd="0" presId="urn:microsoft.com/office/officeart/2005/8/layout/hChevron3"/>
    <dgm:cxn modelId="{2CF63AD2-76E9-4340-8DEF-C5F0A70F20C2}" type="presParOf" srcId="{8952ED4F-95F1-714A-A9D0-1905BBD99EFA}" destId="{32E53231-F65E-BF47-96F6-2FDC3A4F0FF1}" srcOrd="4" destOrd="0" presId="urn:microsoft.com/office/officeart/2005/8/layout/hChevron3"/>
    <dgm:cxn modelId="{4C56DA11-045C-1649-8824-EBFA09D0AB7C}" type="presParOf" srcId="{8952ED4F-95F1-714A-A9D0-1905BBD99EFA}" destId="{D1286DD3-345F-7F4E-B269-B4111DBEB89B}" srcOrd="5" destOrd="0" presId="urn:microsoft.com/office/officeart/2005/8/layout/hChevron3"/>
    <dgm:cxn modelId="{F8663314-0F3E-6A4E-8BD0-4D266C8AE8EA}" type="presParOf" srcId="{8952ED4F-95F1-714A-A9D0-1905BBD99EFA}" destId="{1DA0229F-D331-1F42-9DBD-BD5E4C01BEE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0D7B-12BD-D848-9EDB-44F521C938E3}">
      <dsp:nvSpPr>
        <dsp:cNvPr id="0" name=""/>
        <dsp:cNvSpPr/>
      </dsp:nvSpPr>
      <dsp:spPr>
        <a:xfrm>
          <a:off x="2934694" y="2582"/>
          <a:ext cx="1736121" cy="17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Dream</a:t>
          </a:r>
          <a:endParaRPr lang="en-US" sz="2100" kern="1200" dirty="0"/>
        </a:p>
      </dsp:txBody>
      <dsp:txXfrm>
        <a:off x="3188943" y="256831"/>
        <a:ext cx="1227623" cy="1227623"/>
      </dsp:txXfrm>
    </dsp:sp>
    <dsp:sp modelId="{7D28B871-8976-8A4F-A3C6-38D6E1ACEC3E}">
      <dsp:nvSpPr>
        <dsp:cNvPr id="0" name=""/>
        <dsp:cNvSpPr/>
      </dsp:nvSpPr>
      <dsp:spPr>
        <a:xfrm rot="2700000">
          <a:off x="4484410" y="1489978"/>
          <a:ext cx="461302" cy="585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04677" y="1558237"/>
        <a:ext cx="322911" cy="351564"/>
      </dsp:txXfrm>
    </dsp:sp>
    <dsp:sp modelId="{620D4B1D-5E51-8244-88B2-BDD5F47F2E76}">
      <dsp:nvSpPr>
        <dsp:cNvPr id="0" name=""/>
        <dsp:cNvSpPr/>
      </dsp:nvSpPr>
      <dsp:spPr>
        <a:xfrm>
          <a:off x="4777771" y="1845658"/>
          <a:ext cx="1736121" cy="17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</a:t>
          </a:r>
          <a:endParaRPr lang="en-US" sz="2100" kern="1200" dirty="0"/>
        </a:p>
      </dsp:txBody>
      <dsp:txXfrm>
        <a:off x="5032020" y="2099907"/>
        <a:ext cx="1227623" cy="1227623"/>
      </dsp:txXfrm>
    </dsp:sp>
    <dsp:sp modelId="{0527EAF7-1EDD-454E-A4CF-3BE1BEA9E473}">
      <dsp:nvSpPr>
        <dsp:cNvPr id="0" name=""/>
        <dsp:cNvSpPr/>
      </dsp:nvSpPr>
      <dsp:spPr>
        <a:xfrm rot="8100000">
          <a:off x="4502873" y="3333055"/>
          <a:ext cx="461302" cy="585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620997" y="3401314"/>
        <a:ext cx="322911" cy="351564"/>
      </dsp:txXfrm>
    </dsp:sp>
    <dsp:sp modelId="{1ACBD045-C247-8849-905D-671A1A8D8F03}">
      <dsp:nvSpPr>
        <dsp:cNvPr id="0" name=""/>
        <dsp:cNvSpPr/>
      </dsp:nvSpPr>
      <dsp:spPr>
        <a:xfrm>
          <a:off x="2934694" y="3688735"/>
          <a:ext cx="1736121" cy="17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Destiny</a:t>
          </a:r>
          <a:endParaRPr lang="en-US" sz="2100" kern="1200" dirty="0"/>
        </a:p>
      </dsp:txBody>
      <dsp:txXfrm>
        <a:off x="3188943" y="3942984"/>
        <a:ext cx="1227623" cy="1227623"/>
      </dsp:txXfrm>
    </dsp:sp>
    <dsp:sp modelId="{25701CC6-E58D-9B43-93B7-D417D3BA4837}">
      <dsp:nvSpPr>
        <dsp:cNvPr id="0" name=""/>
        <dsp:cNvSpPr/>
      </dsp:nvSpPr>
      <dsp:spPr>
        <a:xfrm rot="13500000">
          <a:off x="2659797" y="3351519"/>
          <a:ext cx="461302" cy="585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777921" y="3517636"/>
        <a:ext cx="322911" cy="351564"/>
      </dsp:txXfrm>
    </dsp:sp>
    <dsp:sp modelId="{60518343-3B91-7640-8CE9-267A8E084A6C}">
      <dsp:nvSpPr>
        <dsp:cNvPr id="0" name=""/>
        <dsp:cNvSpPr/>
      </dsp:nvSpPr>
      <dsp:spPr>
        <a:xfrm>
          <a:off x="1091617" y="1845658"/>
          <a:ext cx="1736121" cy="17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Discovery</a:t>
          </a:r>
          <a:endParaRPr lang="en-US" sz="2100" kern="1200" dirty="0"/>
        </a:p>
      </dsp:txBody>
      <dsp:txXfrm>
        <a:off x="1345866" y="2099907"/>
        <a:ext cx="1227623" cy="1227623"/>
      </dsp:txXfrm>
    </dsp:sp>
    <dsp:sp modelId="{6A904EA6-506B-2240-83D6-49B79F3A47E9}">
      <dsp:nvSpPr>
        <dsp:cNvPr id="0" name=""/>
        <dsp:cNvSpPr/>
      </dsp:nvSpPr>
      <dsp:spPr>
        <a:xfrm rot="18900000">
          <a:off x="2641333" y="1508442"/>
          <a:ext cx="461302" cy="585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61600" y="1674559"/>
        <a:ext cx="322911" cy="351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0D7B-12BD-D848-9EDB-44F521C938E3}">
      <dsp:nvSpPr>
        <dsp:cNvPr id="0" name=""/>
        <dsp:cNvSpPr/>
      </dsp:nvSpPr>
      <dsp:spPr>
        <a:xfrm>
          <a:off x="1243012" y="281089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Dream</a:t>
          </a:r>
          <a:endParaRPr lang="en-US" sz="1400" kern="1200" dirty="0"/>
        </a:p>
      </dsp:txBody>
      <dsp:txXfrm>
        <a:off x="1414585" y="452662"/>
        <a:ext cx="828428" cy="828428"/>
      </dsp:txXfrm>
    </dsp:sp>
    <dsp:sp modelId="{7D28B871-8976-8A4F-A3C6-38D6E1ACEC3E}">
      <dsp:nvSpPr>
        <dsp:cNvPr id="0" name=""/>
        <dsp:cNvSpPr/>
      </dsp:nvSpPr>
      <dsp:spPr>
        <a:xfrm rot="2700000">
          <a:off x="2288704" y="1284411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302353" y="1330541"/>
        <a:ext cx="217467" cy="237244"/>
      </dsp:txXfrm>
    </dsp:sp>
    <dsp:sp modelId="{620D4B1D-5E51-8244-88B2-BDD5F47F2E76}">
      <dsp:nvSpPr>
        <dsp:cNvPr id="0" name=""/>
        <dsp:cNvSpPr/>
      </dsp:nvSpPr>
      <dsp:spPr>
        <a:xfrm>
          <a:off x="2485922" y="1523999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</a:t>
          </a:r>
          <a:endParaRPr lang="en-US" sz="1400" kern="1200" dirty="0"/>
        </a:p>
      </dsp:txBody>
      <dsp:txXfrm>
        <a:off x="2657495" y="1695572"/>
        <a:ext cx="828428" cy="828428"/>
      </dsp:txXfrm>
    </dsp:sp>
    <dsp:sp modelId="{0527EAF7-1EDD-454E-A4CF-3BE1BEA9E473}">
      <dsp:nvSpPr>
        <dsp:cNvPr id="0" name=""/>
        <dsp:cNvSpPr/>
      </dsp:nvSpPr>
      <dsp:spPr>
        <a:xfrm rot="8100000">
          <a:off x="2301138" y="2527322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380689" y="2573452"/>
        <a:ext cx="217467" cy="237244"/>
      </dsp:txXfrm>
    </dsp:sp>
    <dsp:sp modelId="{1ACBD045-C247-8849-905D-671A1A8D8F03}">
      <dsp:nvSpPr>
        <dsp:cNvPr id="0" name=""/>
        <dsp:cNvSpPr/>
      </dsp:nvSpPr>
      <dsp:spPr>
        <a:xfrm>
          <a:off x="1243012" y="2766910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Destiny</a:t>
          </a:r>
          <a:endParaRPr lang="en-US" sz="1400" kern="1200" dirty="0"/>
        </a:p>
      </dsp:txBody>
      <dsp:txXfrm>
        <a:off x="1414585" y="2938483"/>
        <a:ext cx="828428" cy="828428"/>
      </dsp:txXfrm>
    </dsp:sp>
    <dsp:sp modelId="{25701CC6-E58D-9B43-93B7-D417D3BA4837}">
      <dsp:nvSpPr>
        <dsp:cNvPr id="0" name=""/>
        <dsp:cNvSpPr/>
      </dsp:nvSpPr>
      <dsp:spPr>
        <a:xfrm rot="13500000">
          <a:off x="1058228" y="2539756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137779" y="2651788"/>
        <a:ext cx="217467" cy="237244"/>
      </dsp:txXfrm>
    </dsp:sp>
    <dsp:sp modelId="{5152254B-CAB7-B944-BFCF-F942B3C82497}">
      <dsp:nvSpPr>
        <dsp:cNvPr id="0" name=""/>
        <dsp:cNvSpPr/>
      </dsp:nvSpPr>
      <dsp:spPr>
        <a:xfrm>
          <a:off x="102" y="1524000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Discovery</a:t>
          </a:r>
          <a:endParaRPr lang="en-US" sz="1400" kern="1200" dirty="0"/>
        </a:p>
      </dsp:txBody>
      <dsp:txXfrm>
        <a:off x="171675" y="1695573"/>
        <a:ext cx="828428" cy="828428"/>
      </dsp:txXfrm>
    </dsp:sp>
    <dsp:sp modelId="{E03007C5-18BE-9942-81D0-461CF5D25DB7}">
      <dsp:nvSpPr>
        <dsp:cNvPr id="0" name=""/>
        <dsp:cNvSpPr/>
      </dsp:nvSpPr>
      <dsp:spPr>
        <a:xfrm rot="18900000">
          <a:off x="1045793" y="1296846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59442" y="1408878"/>
        <a:ext cx="217467" cy="237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5A44-37B1-464B-8B4E-6AA61D477E40}">
      <dsp:nvSpPr>
        <dsp:cNvPr id="0" name=""/>
        <dsp:cNvSpPr/>
      </dsp:nvSpPr>
      <dsp:spPr>
        <a:xfrm>
          <a:off x="1087" y="937"/>
          <a:ext cx="2055525" cy="205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discover</a:t>
          </a:r>
          <a:endParaRPr lang="en-US" sz="2900" kern="1200" dirty="0"/>
        </a:p>
      </dsp:txBody>
      <dsp:txXfrm>
        <a:off x="302112" y="301962"/>
        <a:ext cx="1453475" cy="1453475"/>
      </dsp:txXfrm>
    </dsp:sp>
    <dsp:sp modelId="{11EE20A9-054A-7949-9420-1DD3C3E24871}">
      <dsp:nvSpPr>
        <dsp:cNvPr id="0" name=""/>
        <dsp:cNvSpPr/>
      </dsp:nvSpPr>
      <dsp:spPr>
        <a:xfrm>
          <a:off x="2351274" y="-328217"/>
          <a:ext cx="2728104" cy="693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51274" y="-189469"/>
        <a:ext cx="2519982" cy="416243"/>
      </dsp:txXfrm>
    </dsp:sp>
    <dsp:sp modelId="{17DD1A79-D7B1-794E-955A-4978EF9E140D}">
      <dsp:nvSpPr>
        <dsp:cNvPr id="0" name=""/>
        <dsp:cNvSpPr/>
      </dsp:nvSpPr>
      <dsp:spPr>
        <a:xfrm>
          <a:off x="5528461" y="937"/>
          <a:ext cx="2055525" cy="205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dream</a:t>
          </a:r>
          <a:endParaRPr lang="en-US" sz="2900" kern="1200" dirty="0"/>
        </a:p>
      </dsp:txBody>
      <dsp:txXfrm>
        <a:off x="5829486" y="301962"/>
        <a:ext cx="1453475" cy="1453475"/>
      </dsp:txXfrm>
    </dsp:sp>
    <dsp:sp modelId="{9A152D2C-808F-374E-BEB7-82669F31CBC3}">
      <dsp:nvSpPr>
        <dsp:cNvPr id="0" name=""/>
        <dsp:cNvSpPr/>
      </dsp:nvSpPr>
      <dsp:spPr>
        <a:xfrm rot="10800000">
          <a:off x="2505695" y="1691877"/>
          <a:ext cx="2728104" cy="693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713817" y="1830625"/>
        <a:ext cx="2519982" cy="416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0D7B-12BD-D848-9EDB-44F521C938E3}">
      <dsp:nvSpPr>
        <dsp:cNvPr id="0" name=""/>
        <dsp:cNvSpPr/>
      </dsp:nvSpPr>
      <dsp:spPr>
        <a:xfrm>
          <a:off x="1243012" y="825602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Dream</a:t>
          </a:r>
          <a:endParaRPr lang="en-US" sz="1400" kern="1200" dirty="0"/>
        </a:p>
      </dsp:txBody>
      <dsp:txXfrm>
        <a:off x="1414585" y="997175"/>
        <a:ext cx="828428" cy="828428"/>
      </dsp:txXfrm>
    </dsp:sp>
    <dsp:sp modelId="{7D28B871-8976-8A4F-A3C6-38D6E1ACEC3E}">
      <dsp:nvSpPr>
        <dsp:cNvPr id="0" name=""/>
        <dsp:cNvSpPr/>
      </dsp:nvSpPr>
      <dsp:spPr>
        <a:xfrm rot="2700000">
          <a:off x="2288704" y="1828924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302353" y="1875054"/>
        <a:ext cx="217467" cy="237244"/>
      </dsp:txXfrm>
    </dsp:sp>
    <dsp:sp modelId="{620D4B1D-5E51-8244-88B2-BDD5F47F2E76}">
      <dsp:nvSpPr>
        <dsp:cNvPr id="0" name=""/>
        <dsp:cNvSpPr/>
      </dsp:nvSpPr>
      <dsp:spPr>
        <a:xfrm>
          <a:off x="2485922" y="2068512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</a:t>
          </a:r>
          <a:endParaRPr lang="en-US" sz="1400" kern="1200" dirty="0"/>
        </a:p>
      </dsp:txBody>
      <dsp:txXfrm>
        <a:off x="2657495" y="2240085"/>
        <a:ext cx="828428" cy="828428"/>
      </dsp:txXfrm>
    </dsp:sp>
    <dsp:sp modelId="{0527EAF7-1EDD-454E-A4CF-3BE1BEA9E473}">
      <dsp:nvSpPr>
        <dsp:cNvPr id="0" name=""/>
        <dsp:cNvSpPr/>
      </dsp:nvSpPr>
      <dsp:spPr>
        <a:xfrm rot="8100000">
          <a:off x="2301138" y="3071834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380689" y="3117964"/>
        <a:ext cx="217467" cy="237244"/>
      </dsp:txXfrm>
    </dsp:sp>
    <dsp:sp modelId="{1ACBD045-C247-8849-905D-671A1A8D8F03}">
      <dsp:nvSpPr>
        <dsp:cNvPr id="0" name=""/>
        <dsp:cNvSpPr/>
      </dsp:nvSpPr>
      <dsp:spPr>
        <a:xfrm>
          <a:off x="1243012" y="3311422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Destiny</a:t>
          </a:r>
          <a:endParaRPr lang="en-US" sz="1400" kern="1200" dirty="0"/>
        </a:p>
      </dsp:txBody>
      <dsp:txXfrm>
        <a:off x="1414585" y="3482995"/>
        <a:ext cx="828428" cy="828428"/>
      </dsp:txXfrm>
    </dsp:sp>
    <dsp:sp modelId="{25701CC6-E58D-9B43-93B7-D417D3BA4837}">
      <dsp:nvSpPr>
        <dsp:cNvPr id="0" name=""/>
        <dsp:cNvSpPr/>
      </dsp:nvSpPr>
      <dsp:spPr>
        <a:xfrm rot="13500000">
          <a:off x="1058228" y="3084269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137779" y="3196301"/>
        <a:ext cx="217467" cy="237244"/>
      </dsp:txXfrm>
    </dsp:sp>
    <dsp:sp modelId="{60518343-3B91-7640-8CE9-267A8E084A6C}">
      <dsp:nvSpPr>
        <dsp:cNvPr id="0" name=""/>
        <dsp:cNvSpPr/>
      </dsp:nvSpPr>
      <dsp:spPr>
        <a:xfrm>
          <a:off x="102" y="2068512"/>
          <a:ext cx="1171574" cy="1171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Discovery</a:t>
          </a:r>
          <a:endParaRPr lang="en-US" sz="1400" kern="1200" dirty="0"/>
        </a:p>
      </dsp:txBody>
      <dsp:txXfrm>
        <a:off x="171675" y="2240085"/>
        <a:ext cx="828428" cy="828428"/>
      </dsp:txXfrm>
    </dsp:sp>
    <dsp:sp modelId="{6A904EA6-506B-2240-83D6-49B79F3A47E9}">
      <dsp:nvSpPr>
        <dsp:cNvPr id="0" name=""/>
        <dsp:cNvSpPr/>
      </dsp:nvSpPr>
      <dsp:spPr>
        <a:xfrm rot="18900000">
          <a:off x="1045793" y="1841358"/>
          <a:ext cx="310667" cy="395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59442" y="1953390"/>
        <a:ext cx="217467" cy="237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B5C53-7955-DA4E-A285-C34C47DC990B}">
      <dsp:nvSpPr>
        <dsp:cNvPr id="0" name=""/>
        <dsp:cNvSpPr/>
      </dsp:nvSpPr>
      <dsp:spPr>
        <a:xfrm>
          <a:off x="2222" y="582780"/>
          <a:ext cx="2229597" cy="8918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Ethical approval &amp; invitations by 13</a:t>
          </a:r>
          <a:r>
            <a:rPr lang="en-US" sz="1700" kern="1200" baseline="30000" dirty="0" smtClean="0"/>
            <a:t>th</a:t>
          </a:r>
          <a:r>
            <a:rPr lang="en-US" sz="1700" kern="1200" dirty="0" smtClean="0"/>
            <a:t> March</a:t>
          </a:r>
          <a:endParaRPr lang="en-US" sz="1700" kern="1200" dirty="0"/>
        </a:p>
      </dsp:txBody>
      <dsp:txXfrm>
        <a:off x="2222" y="582780"/>
        <a:ext cx="2006637" cy="891839"/>
      </dsp:txXfrm>
    </dsp:sp>
    <dsp:sp modelId="{68306438-4ECA-EC47-B7E6-D3ABFD8B78C9}">
      <dsp:nvSpPr>
        <dsp:cNvPr id="0" name=""/>
        <dsp:cNvSpPr/>
      </dsp:nvSpPr>
      <dsp:spPr>
        <a:xfrm>
          <a:off x="1785900" y="582780"/>
          <a:ext cx="2229597" cy="8918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</a:t>
          </a:r>
          <a:r>
            <a:rPr lang="en-US" sz="1700" kern="1200" baseline="30000" dirty="0" smtClean="0"/>
            <a:t>st</a:t>
          </a:r>
          <a:r>
            <a:rPr lang="en-US" sz="1700" kern="1200" dirty="0" smtClean="0"/>
            <a:t> meeting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by 19</a:t>
          </a:r>
          <a:r>
            <a:rPr lang="en-US" sz="1700" kern="1200" baseline="30000" dirty="0" smtClean="0"/>
            <a:t>th</a:t>
          </a:r>
          <a:r>
            <a:rPr lang="en-US" sz="1700" kern="1200" dirty="0" smtClean="0"/>
            <a:t> March</a:t>
          </a:r>
          <a:endParaRPr lang="en-US" sz="1700" kern="1200" dirty="0"/>
        </a:p>
      </dsp:txBody>
      <dsp:txXfrm>
        <a:off x="2231820" y="582780"/>
        <a:ext cx="1337758" cy="891839"/>
      </dsp:txXfrm>
    </dsp:sp>
    <dsp:sp modelId="{32E53231-F65E-BF47-96F6-2FDC3A4F0FF1}">
      <dsp:nvSpPr>
        <dsp:cNvPr id="0" name=""/>
        <dsp:cNvSpPr/>
      </dsp:nvSpPr>
      <dsp:spPr>
        <a:xfrm>
          <a:off x="3569578" y="582780"/>
          <a:ext cx="2229597" cy="8918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Focus Groups by 22</a:t>
          </a:r>
          <a:r>
            <a:rPr lang="en-US" sz="1700" kern="1200" baseline="30000" dirty="0" smtClean="0"/>
            <a:t>nd</a:t>
          </a:r>
          <a:r>
            <a:rPr lang="en-US" sz="1700" kern="1200" dirty="0" smtClean="0"/>
            <a:t> March</a:t>
          </a:r>
          <a:endParaRPr lang="en-US" sz="1700" kern="1200" dirty="0"/>
        </a:p>
      </dsp:txBody>
      <dsp:txXfrm>
        <a:off x="4015498" y="582780"/>
        <a:ext cx="1337758" cy="891839"/>
      </dsp:txXfrm>
    </dsp:sp>
    <dsp:sp modelId="{1DA0229F-D331-1F42-9DBD-BD5E4C01BEE1}">
      <dsp:nvSpPr>
        <dsp:cNvPr id="0" name=""/>
        <dsp:cNvSpPr/>
      </dsp:nvSpPr>
      <dsp:spPr>
        <a:xfrm>
          <a:off x="5353256" y="582780"/>
          <a:ext cx="2229597" cy="8918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Second meeting by 28</a:t>
          </a:r>
          <a:r>
            <a:rPr lang="en-US" sz="1700" kern="1200" baseline="30000" dirty="0" smtClean="0"/>
            <a:t>th</a:t>
          </a:r>
          <a:r>
            <a:rPr lang="en-US" sz="1700" kern="1200" dirty="0" smtClean="0"/>
            <a:t> March</a:t>
          </a:r>
          <a:endParaRPr lang="en-US" sz="1700" kern="1200" dirty="0"/>
        </a:p>
      </dsp:txBody>
      <dsp:txXfrm>
        <a:off x="5799176" y="582780"/>
        <a:ext cx="1337758" cy="89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9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1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Valuing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student representation in the School of Medicine.</a:t>
            </a:r>
          </a:p>
          <a:p>
            <a:endParaRPr lang="en-US" dirty="0"/>
          </a:p>
          <a:p>
            <a:r>
              <a:rPr lang="en-US" dirty="0" smtClean="0"/>
              <a:t>An action research project – David Taylor </a:t>
            </a:r>
          </a:p>
          <a:p>
            <a:r>
              <a:rPr lang="en-US" dirty="0" smtClean="0"/>
              <a:t>Medical School Lead for Student Experience</a:t>
            </a:r>
            <a:endParaRPr lang="en-US" dirty="0"/>
          </a:p>
        </p:txBody>
      </p:sp>
      <p:pic>
        <p:nvPicPr>
          <p:cNvPr id="4" name="opening sl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956549" y="316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</a:t>
            </a:r>
            <a:endParaRPr lang="en-US" dirty="0"/>
          </a:p>
        </p:txBody>
      </p:sp>
      <p:pic>
        <p:nvPicPr>
          <p:cNvPr id="5" name="Picture Placeholder 4" descr="table.jpg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Get the new system up and working, and </a:t>
            </a:r>
            <a:r>
              <a:rPr lang="en-US" sz="2800" smtClean="0"/>
              <a:t>then </a:t>
            </a:r>
          </a:p>
          <a:p>
            <a:pPr marL="457200" indent="-457200">
              <a:buFont typeface="Arial"/>
              <a:buChar char="•"/>
            </a:pPr>
            <a:r>
              <a:rPr lang="en-US" sz="2800" smtClean="0"/>
              <a:t>ask </a:t>
            </a:r>
            <a:r>
              <a:rPr lang="en-US" sz="2800" dirty="0" smtClean="0"/>
              <a:t>students next year what they think.</a:t>
            </a:r>
            <a:endParaRPr lang="en-US" sz="2800" dirty="0"/>
          </a:p>
        </p:txBody>
      </p:sp>
      <p:pic>
        <p:nvPicPr>
          <p:cNvPr id="3" name="What nex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962153" y="316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representation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557" y="2172039"/>
            <a:ext cx="3657600" cy="2743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designed the student parliament system in 1995, and since that time have involved students in the management of the medical programme.</a:t>
            </a:r>
          </a:p>
          <a:p>
            <a:endParaRPr lang="en-US" dirty="0"/>
          </a:p>
          <a:p>
            <a:r>
              <a:rPr lang="en-US" dirty="0" smtClean="0"/>
              <a:t>But in the National Students’ Survey, final year students comment that they feel distant from the medical school.</a:t>
            </a:r>
          </a:p>
          <a:p>
            <a:endParaRPr lang="en-US" dirty="0"/>
          </a:p>
          <a:p>
            <a:r>
              <a:rPr lang="en-US" dirty="0" smtClean="0"/>
              <a:t>We want to make the medical school faculty and students  be, and feel like, partners.</a:t>
            </a:r>
            <a:endParaRPr lang="en-US" dirty="0"/>
          </a:p>
        </p:txBody>
      </p:sp>
      <p:pic>
        <p:nvPicPr>
          <p:cNvPr id="3" name="The current syst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500941" y="316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ways of doing action research</a:t>
            </a:r>
            <a:r>
              <a:rPr lang="en-US" baseline="30000" dirty="0" smtClean="0"/>
              <a:t>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study uses “appreciative enquiry” </a:t>
            </a:r>
            <a:r>
              <a:rPr lang="en-US" baseline="30000" dirty="0" smtClean="0"/>
              <a:t>2</a:t>
            </a:r>
            <a:r>
              <a:rPr lang="en-US" dirty="0" smtClean="0"/>
              <a:t> because:</a:t>
            </a:r>
          </a:p>
          <a:p>
            <a:pPr lvl="1"/>
            <a:r>
              <a:rPr lang="en-US" dirty="0" smtClean="0"/>
              <a:t>It focuses on appreciation of issues rather than problems</a:t>
            </a:r>
          </a:p>
          <a:p>
            <a:pPr lvl="1"/>
            <a:r>
              <a:rPr lang="en-US" dirty="0" smtClean="0"/>
              <a:t>It makes use of the knowledge and creativity of the participants</a:t>
            </a:r>
          </a:p>
          <a:p>
            <a:pPr lvl="1"/>
            <a:endParaRPr lang="en-US" dirty="0" smtClean="0"/>
          </a:p>
          <a:p>
            <a:pPr marL="282575" lvl="1" indent="0" algn="r">
              <a:buNone/>
            </a:pPr>
            <a:r>
              <a:rPr lang="en-US" sz="1400" baseline="30000" dirty="0" smtClean="0"/>
              <a:t>  1  </a:t>
            </a:r>
            <a:r>
              <a:rPr lang="en-US" sz="1400" dirty="0" err="1" smtClean="0"/>
              <a:t>Coghlan</a:t>
            </a:r>
            <a:r>
              <a:rPr lang="en-US" sz="1400" dirty="0"/>
              <a:t>, D., &amp; </a:t>
            </a:r>
            <a:r>
              <a:rPr lang="en-US" sz="1400" dirty="0" err="1"/>
              <a:t>Brannick</a:t>
            </a:r>
            <a:r>
              <a:rPr lang="en-US" sz="1400" dirty="0"/>
              <a:t>, T. (2010). </a:t>
            </a:r>
            <a:endParaRPr lang="en-US" sz="1400" dirty="0" smtClean="0"/>
          </a:p>
          <a:p>
            <a:pPr marL="282575" lvl="1" indent="0" algn="r">
              <a:buNone/>
            </a:pPr>
            <a:r>
              <a:rPr lang="en-US" sz="1400" i="1" dirty="0" smtClean="0"/>
              <a:t>Doing </a:t>
            </a:r>
            <a:r>
              <a:rPr lang="en-US" sz="1400" i="1" dirty="0"/>
              <a:t>action research in your own organization</a:t>
            </a:r>
            <a:r>
              <a:rPr lang="en-US" sz="1400" dirty="0"/>
              <a:t> </a:t>
            </a:r>
            <a:endParaRPr lang="en-US" sz="1400" dirty="0" smtClean="0"/>
          </a:p>
          <a:p>
            <a:pPr marL="282575" lvl="1" indent="0" algn="r">
              <a:buNone/>
            </a:pPr>
            <a:r>
              <a:rPr lang="en-US" sz="1400" dirty="0" smtClean="0"/>
              <a:t>(</a:t>
            </a:r>
            <a:r>
              <a:rPr lang="en-US" sz="1400" dirty="0"/>
              <a:t>3rd (Kindle) ed.). Thousand Oaks, London, Singapore: SAGE.</a:t>
            </a:r>
            <a:endParaRPr lang="en-GB" sz="1400" dirty="0"/>
          </a:p>
          <a:p>
            <a:pPr marL="282575" lvl="1" indent="0"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baseline="30000" dirty="0" smtClean="0"/>
              <a:t>2</a:t>
            </a:r>
            <a:r>
              <a:rPr lang="en-US" sz="1400" dirty="0" smtClean="0"/>
              <a:t>  </a:t>
            </a:r>
            <a:r>
              <a:rPr lang="en-US" sz="1400" dirty="0" err="1" smtClean="0"/>
              <a:t>Cooperrider</a:t>
            </a:r>
            <a:r>
              <a:rPr lang="en-US" sz="1400" dirty="0"/>
              <a:t>, D.L., &amp; Whitney, D. (2001). </a:t>
            </a:r>
            <a:endParaRPr lang="en-US" sz="1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/>
              <a:t>A </a:t>
            </a:r>
            <a:r>
              <a:rPr lang="en-US" sz="1400" dirty="0"/>
              <a:t>positive revolution in change: Appreciative inquiry</a:t>
            </a:r>
            <a:r>
              <a:rPr lang="en-US" sz="1400" dirty="0" smtClean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/>
              <a:t> </a:t>
            </a:r>
            <a:r>
              <a:rPr lang="en-US" sz="1400" i="1" dirty="0"/>
              <a:t>Public Administration and Public Policy, 87</a:t>
            </a:r>
            <a:r>
              <a:rPr lang="en-US" sz="1400" dirty="0"/>
              <a:t>, 611-630. </a:t>
            </a:r>
            <a:endParaRPr lang="en-GB" sz="1400" dirty="0"/>
          </a:p>
          <a:p>
            <a:endParaRPr lang="en-GB" sz="2400" dirty="0"/>
          </a:p>
        </p:txBody>
      </p:sp>
      <p:pic>
        <p:nvPicPr>
          <p:cNvPr id="4" name="Action resear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111998" y="1803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D’s we will use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0812005"/>
              </p:ext>
            </p:extLst>
          </p:nvPr>
        </p:nvGraphicFramePr>
        <p:xfrm>
          <a:off x="1118903" y="997802"/>
          <a:ext cx="7605510" cy="542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4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806663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be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group drawn from the academic representatives (up to 13 people)</a:t>
            </a:r>
          </a:p>
          <a:p>
            <a:r>
              <a:rPr lang="en-US" dirty="0" smtClean="0"/>
              <a:t>Two or three focus groups each made up from 6-8 students in years 1,3 and 5</a:t>
            </a:r>
          </a:p>
          <a:p>
            <a:r>
              <a:rPr lang="en-US" dirty="0" smtClean="0"/>
              <a:t>David Taylor (me) to facilitate the discussions, take notes, and learn what the issues are.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2640803"/>
              </p:ext>
            </p:extLst>
          </p:nvPr>
        </p:nvGraphicFramePr>
        <p:xfrm>
          <a:off x="4687888" y="1828800"/>
          <a:ext cx="3657600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articipan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alphaModFix amt="16000"/>
          </a:blip>
          <a:stretch>
            <a:fillRect/>
          </a:stretch>
        </p:blipFill>
        <p:spPr>
          <a:xfrm>
            <a:off x="8096877" y="2106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meeting of reps and each of the focus group meetings</a:t>
            </a:r>
          </a:p>
          <a:p>
            <a:pPr lvl="1"/>
            <a:r>
              <a:rPr lang="en-US" sz="2000" dirty="0" smtClean="0"/>
              <a:t>A conversation to establish what the issues are and think about how they might be improved/strengthened/resolved.</a:t>
            </a:r>
            <a:endParaRPr lang="en-US" sz="2000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261394486"/>
              </p:ext>
            </p:extLst>
          </p:nvPr>
        </p:nvGraphicFramePr>
        <p:xfrm>
          <a:off x="809704" y="3327361"/>
          <a:ext cx="7585075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What - fir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7988379" y="2257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meeting of reps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436725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Discover and combine the results of the focus groups with the earlier discussion</a:t>
            </a:r>
          </a:p>
          <a:p>
            <a:pPr marL="285750" indent="-285750" algn="l">
              <a:buFont typeface="Arial"/>
              <a:buChar char="•"/>
            </a:pPr>
            <a:endParaRPr lang="en-US" sz="24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Dream and envision the future</a:t>
            </a:r>
          </a:p>
          <a:p>
            <a:pPr marL="285750" indent="-285750" algn="l">
              <a:buFont typeface="Arial"/>
              <a:buChar char="•"/>
            </a:pPr>
            <a:endParaRPr lang="en-US" sz="24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Design the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Thinking about the way it can be embedded in the new programme (Destiny)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88239"/>
              </p:ext>
            </p:extLst>
          </p:nvPr>
        </p:nvGraphicFramePr>
        <p:xfrm>
          <a:off x="4692650" y="739775"/>
          <a:ext cx="3657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What - seco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7943850" y="1841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Students need not take part, and can withdraw at any time.</a:t>
            </a:r>
          </a:p>
          <a:p>
            <a:r>
              <a:rPr lang="en-US" dirty="0" smtClean="0"/>
              <a:t>Students in a dependent relationship with Dr. Taylor (current personal tutees/academic advisees) will not be able to take part.</a:t>
            </a:r>
          </a:p>
          <a:p>
            <a:r>
              <a:rPr lang="en-US" dirty="0" smtClean="0"/>
              <a:t>Consent will be obtained before any data is collected. Consent forms and participant information forms will be kept in a locked filing cabinet.</a:t>
            </a:r>
          </a:p>
          <a:p>
            <a:r>
              <a:rPr lang="en-US" dirty="0" smtClean="0"/>
              <a:t>Meetings will be recorded, and notes will be taken, but we will only transcribe for quotation purposes.</a:t>
            </a:r>
          </a:p>
          <a:p>
            <a:r>
              <a:rPr lang="en-US" dirty="0" smtClean="0"/>
              <a:t>Students will be identified in the recording by a code number, and the key to the codes will be kept separate from the interviews.</a:t>
            </a:r>
          </a:p>
          <a:p>
            <a:r>
              <a:rPr lang="en-US" dirty="0" smtClean="0"/>
              <a:t>The recordings and will be kept on the University server for 10 years following publication of any study, or for fifteen years (if longer).</a:t>
            </a:r>
            <a:endParaRPr lang="en-US" dirty="0"/>
          </a:p>
        </p:txBody>
      </p:sp>
      <p:pic>
        <p:nvPicPr>
          <p:cNvPr id="3" name="eth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795655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6220673"/>
              </p:ext>
            </p:extLst>
          </p:nvPr>
        </p:nvGraphicFramePr>
        <p:xfrm>
          <a:off x="779462" y="1828801"/>
          <a:ext cx="7585076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really tight schedule but it means that we can complete this first phase before Easter (and voting for the next student academic representative).</a:t>
            </a:r>
          </a:p>
          <a:p>
            <a:r>
              <a:rPr lang="en-US" dirty="0" smtClean="0"/>
              <a:t>It also means that we can get any necessary changes in regulations through the Faculty Boards ready for implementation in academic session 2013/2014</a:t>
            </a:r>
            <a:endParaRPr lang="en-US" dirty="0"/>
          </a:p>
        </p:txBody>
      </p:sp>
      <p:pic>
        <p:nvPicPr>
          <p:cNvPr id="3" name="timel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alphaModFix amt="23000"/>
          </a:blip>
          <a:stretch>
            <a:fillRect/>
          </a:stretch>
        </p:blipFill>
        <p:spPr>
          <a:xfrm>
            <a:off x="7958138" y="271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245</TotalTime>
  <Words>577</Words>
  <Application>Microsoft Office PowerPoint</Application>
  <PresentationFormat>On-screen Show (4:3)</PresentationFormat>
  <Paragraphs>71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Valuing students</vt:lpstr>
      <vt:lpstr>Student representation</vt:lpstr>
      <vt:lpstr>Action Research</vt:lpstr>
      <vt:lpstr>The four D’s we will use</vt:lpstr>
      <vt:lpstr>Who will be involved?</vt:lpstr>
      <vt:lpstr>What will happen?</vt:lpstr>
      <vt:lpstr>Second meeting of reps</vt:lpstr>
      <vt:lpstr>Ethical Considerations </vt:lpstr>
      <vt:lpstr>Timeline</vt:lpstr>
      <vt:lpstr>What next</vt:lpstr>
    </vt:vector>
  </TitlesOfParts>
  <Company>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Valuing students</dc:title>
  <dc:creator>David Taylor</dc:creator>
  <cp:lastModifiedBy>Taylor, David</cp:lastModifiedBy>
  <cp:revision>15</cp:revision>
  <dcterms:created xsi:type="dcterms:W3CDTF">2013-03-04T15:31:34Z</dcterms:created>
  <dcterms:modified xsi:type="dcterms:W3CDTF">2013-03-13T14:00:47Z</dcterms:modified>
</cp:coreProperties>
</file>